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expressen.se/nyheter/sd-i-heby-vill-stoppa-halaltvang-i-skolorn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tonbladet.se/nyheter/article15515190.a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Islam i Sverige idag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Och även kort om Islam och vetenskap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563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Först men inte störst..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Islams syn på vetenskap</a:t>
            </a:r>
          </a:p>
          <a:p>
            <a:r>
              <a:rPr lang="sv-SE" dirty="0" smtClean="0"/>
              <a:t>Naturkunskap och Islam? Ja!</a:t>
            </a:r>
          </a:p>
          <a:p>
            <a:r>
              <a:rPr lang="sv-SE" dirty="0" smtClean="0"/>
              <a:t>Ifrågasätta Gud och hans profet? Nej!</a:t>
            </a:r>
          </a:p>
          <a:p>
            <a:r>
              <a:rPr lang="sv-SE" dirty="0" smtClean="0"/>
              <a:t>Världen Guds skapelse</a:t>
            </a:r>
          </a:p>
          <a:p>
            <a:r>
              <a:rPr lang="sv-SE" dirty="0" smtClean="0"/>
              <a:t>”Sök Kunskap från vaggan till graven” och ”Det är obligatoriskt för varje man och kvinna att söka vetenskap, om de så måste bege sig till Kina för att finna den”.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468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Islam i Sverige idag!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 av de största religionerna i Sverige med ca 150 000 aktivt religiösa utövare. </a:t>
            </a:r>
          </a:p>
          <a:p>
            <a:r>
              <a:rPr lang="sv-SE" dirty="0" smtClean="0"/>
              <a:t>Ser man på det som en definition av etnisk bakgrund är siffran runt 300 000-400 000.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Obs! Äldre siffror. </a:t>
            </a:r>
            <a:endParaRPr lang="sv-SE" dirty="0" smtClean="0"/>
          </a:p>
          <a:p>
            <a:r>
              <a:rPr lang="sv-SE" dirty="0" smtClean="0"/>
              <a:t>”Kulturellt Muslim” ”Kulturellt Kristen”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1046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Ramadan och Eid Al-</a:t>
            </a:r>
            <a:r>
              <a:rPr lang="sv-SE" dirty="0" err="1" smtClean="0"/>
              <a:t>Fitr</a:t>
            </a:r>
            <a:r>
              <a:rPr lang="sv-SE" dirty="0" smtClean="0"/>
              <a:t> uppmärksammas och utövas</a:t>
            </a:r>
          </a:p>
          <a:p>
            <a:r>
              <a:rPr lang="sv-SE" dirty="0" smtClean="0"/>
              <a:t>Sveriges riksdag erbjuder </a:t>
            </a:r>
            <a:r>
              <a:rPr lang="sv-SE" dirty="0" err="1" smtClean="0"/>
              <a:t>Iftar</a:t>
            </a:r>
            <a:r>
              <a:rPr lang="sv-SE" dirty="0" smtClean="0"/>
              <a:t>, måltiden som bryter fastan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1674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Frågor som engagerar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Könsroller. </a:t>
            </a:r>
          </a:p>
          <a:p>
            <a:r>
              <a:rPr lang="sv-SE" dirty="0" smtClean="0"/>
              <a:t>Halal-slakt. </a:t>
            </a:r>
          </a:p>
          <a:p>
            <a:r>
              <a:rPr lang="sv-SE" dirty="0" smtClean="0"/>
              <a:t>Byggnationer av Moskéer.</a:t>
            </a:r>
          </a:p>
          <a:p>
            <a:r>
              <a:rPr lang="sv-SE" dirty="0" smtClean="0"/>
              <a:t>Slöjan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626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Kvinnan och Mannen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Läs Sura 4:34 och 9:71.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Diskutera!</a:t>
            </a:r>
          </a:p>
          <a:p>
            <a:pPr marL="0" indent="0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Vilka intryck om könsroller ger dem? </a:t>
            </a:r>
            <a:br>
              <a:rPr lang="sv-SE" dirty="0" smtClean="0"/>
            </a:br>
            <a:r>
              <a:rPr lang="sv-SE" dirty="0" smtClean="0"/>
              <a:t>Den muslimska föreställningen om kärnfamiljen är stark och central för många. Vad kan detta få för konsekvenser i det Svenska samhället?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1396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”Det är min rätt att bära slöja”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Sura 24:31 och Sura 33:53 (Not 68) – Vad står det om slöja? </a:t>
            </a:r>
          </a:p>
          <a:p>
            <a:r>
              <a:rPr lang="sv-SE" dirty="0" smtClean="0"/>
              <a:t>Diskutera! Religionsfrihet? Tradition?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018" y="3366654"/>
            <a:ext cx="3733800" cy="347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63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”Halal är Magiskt”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http://www.expressen.se/nyheter/sd-i-heby-vill-stoppa-halaltvang-i-skolorna</a:t>
            </a:r>
            <a:r>
              <a:rPr lang="sv-SE" dirty="0" smtClean="0">
                <a:hlinkClick r:id="rId2"/>
              </a:rPr>
              <a:t>/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Diskutera! </a:t>
            </a:r>
            <a:br>
              <a:rPr lang="sv-SE" dirty="0" smtClean="0"/>
            </a:br>
            <a:r>
              <a:rPr lang="sv-SE" dirty="0" smtClean="0"/>
              <a:t>Etik? </a:t>
            </a:r>
            <a:br>
              <a:rPr lang="sv-SE" dirty="0" smtClean="0"/>
            </a:br>
            <a:r>
              <a:rPr lang="sv-SE" dirty="0" smtClean="0"/>
              <a:t>Kultur? </a:t>
            </a:r>
            <a:br>
              <a:rPr lang="sv-SE" dirty="0" smtClean="0"/>
            </a:br>
            <a:r>
              <a:rPr lang="sv-SE" dirty="0" smtClean="0"/>
              <a:t>Religionsfrihet?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124200"/>
            <a:ext cx="4476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279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Moské och minaret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http://</a:t>
            </a:r>
            <a:r>
              <a:rPr lang="sv-SE" dirty="0" smtClean="0">
                <a:hlinkClick r:id="rId2"/>
              </a:rPr>
              <a:t>www.aftonbladet.se/nyheter/article15515190.ab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Diskutera! </a:t>
            </a:r>
            <a:br>
              <a:rPr lang="sv-SE" dirty="0" smtClean="0"/>
            </a:br>
            <a:r>
              <a:rPr lang="sv-SE" dirty="0" smtClean="0"/>
              <a:t>Utgå ifrån begrepp som kultur, religionsfrihet och tradition.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2272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194</Words>
  <Application>Microsoft Office PowerPoint</Application>
  <PresentationFormat>Bildspel på skärmen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Office Theme</vt:lpstr>
      <vt:lpstr>Islam i Sverige idag</vt:lpstr>
      <vt:lpstr>Först men inte störst..</vt:lpstr>
      <vt:lpstr>Islam i Sverige idag!</vt:lpstr>
      <vt:lpstr>PowerPoint-presentation</vt:lpstr>
      <vt:lpstr>Frågor som engagerar</vt:lpstr>
      <vt:lpstr>Kvinnan och Mannen</vt:lpstr>
      <vt:lpstr>”Det är min rätt att bära slöja”</vt:lpstr>
      <vt:lpstr>”Halal är Magiskt”</vt:lpstr>
      <vt:lpstr>Moské och minaret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 i Sverige idag</dc:title>
  <dc:creator>Rickard Svensson</dc:creator>
  <cp:lastModifiedBy>Rickard Svensson</cp:lastModifiedBy>
  <cp:revision>8</cp:revision>
  <dcterms:created xsi:type="dcterms:W3CDTF">2006-08-16T00:00:00Z</dcterms:created>
  <dcterms:modified xsi:type="dcterms:W3CDTF">2015-12-07T10:16:45Z</dcterms:modified>
</cp:coreProperties>
</file>