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Islam och människan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Världsbild, Gudssyn och liv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3420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Fundera och Diskutera!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 Gud har en plan för allt jag gör, varför ska jag anstränga mig att göra rätt, eller ens göra saker?</a:t>
            </a:r>
          </a:p>
          <a:p>
            <a:r>
              <a:rPr lang="sv-SE" dirty="0" smtClean="0"/>
              <a:t>Om Gud är god och allsmäktig, varför finns ondska? Kristendomens ”</a:t>
            </a:r>
            <a:r>
              <a:rPr lang="sv-SE" dirty="0" err="1" smtClean="0"/>
              <a:t>Theodicé</a:t>
            </a:r>
            <a:r>
              <a:rPr lang="sv-SE" dirty="0" smtClean="0"/>
              <a:t>-problemet”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07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Sunni och Shia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De två största inriktningarna utav Islam</a:t>
            </a:r>
          </a:p>
          <a:p>
            <a:r>
              <a:rPr lang="sv-SE" dirty="0" smtClean="0"/>
              <a:t>Uppdelning ca 90% Sunni muslimer 10% Shia muslimer (majoritet Shia bor i Iran)</a:t>
            </a:r>
          </a:p>
          <a:p>
            <a:r>
              <a:rPr lang="sv-SE" dirty="0" smtClean="0"/>
              <a:t>Muhammeds efterträdare, den nästa kalifen?</a:t>
            </a:r>
            <a:br>
              <a:rPr lang="sv-SE" dirty="0" smtClean="0"/>
            </a:br>
            <a:r>
              <a:rPr lang="sv-SE" dirty="0" smtClean="0"/>
              <a:t>Abu </a:t>
            </a:r>
            <a:r>
              <a:rPr lang="sv-SE" dirty="0" err="1" smtClean="0"/>
              <a:t>Bakr</a:t>
            </a:r>
            <a:r>
              <a:rPr lang="sv-SE" dirty="0" smtClean="0"/>
              <a:t> valdes, därför att han följde Muhammeds </a:t>
            </a:r>
            <a:r>
              <a:rPr lang="sv-SE" dirty="0" err="1" smtClean="0"/>
              <a:t>Sunna</a:t>
            </a:r>
            <a:r>
              <a:rPr lang="sv-SE" dirty="0" smtClean="0"/>
              <a:t>. </a:t>
            </a:r>
            <a:r>
              <a:rPr lang="sv-SE" i="1" dirty="0" smtClean="0"/>
              <a:t>Sunni</a:t>
            </a:r>
            <a:r>
              <a:rPr lang="sv-SE" dirty="0" smtClean="0"/>
              <a:t>. Politisk ledare.</a:t>
            </a:r>
            <a:br>
              <a:rPr lang="sv-SE" dirty="0" smtClean="0"/>
            </a:br>
            <a:r>
              <a:rPr lang="sv-SE" dirty="0" smtClean="0"/>
              <a:t>Ali, Mohammeds kusin, släktskapet och vikten av religiositeten. Politisk och religiös ledare, </a:t>
            </a:r>
            <a:r>
              <a:rPr lang="sv-SE" i="1" dirty="0" smtClean="0"/>
              <a:t>Ayatollah. </a:t>
            </a:r>
            <a:r>
              <a:rPr lang="sv-SE" dirty="0" smtClean="0"/>
              <a:t>Alis parti: </a:t>
            </a:r>
            <a:r>
              <a:rPr lang="sv-SE" dirty="0" err="1" smtClean="0"/>
              <a:t>Shi’at</a:t>
            </a:r>
            <a:r>
              <a:rPr lang="sv-SE" dirty="0" smtClean="0"/>
              <a:t> Ali. </a:t>
            </a:r>
            <a:r>
              <a:rPr lang="sv-SE" i="1" dirty="0" smtClean="0"/>
              <a:t>Shia</a:t>
            </a:r>
            <a:r>
              <a:rPr lang="sv-SE" dirty="0" smtClean="0"/>
              <a:t>. </a:t>
            </a:r>
            <a:endParaRPr lang="sv-SE" i="1" dirty="0" smtClean="0"/>
          </a:p>
        </p:txBody>
      </p:sp>
    </p:spTree>
    <p:extLst>
      <p:ext uri="{BB962C8B-B14F-4D97-AF65-F5344CB8AC3E}">
        <p14:creationId xmlns:p14="http://schemas.microsoft.com/office/powerpoint/2010/main" val="30283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Gud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Är större. </a:t>
            </a:r>
          </a:p>
          <a:p>
            <a:r>
              <a:rPr lang="sv-SE" dirty="0" smtClean="0"/>
              <a:t>Beskrivs inte i mänskliga </a:t>
            </a:r>
            <a:r>
              <a:rPr lang="sv-SE" dirty="0" smtClean="0"/>
              <a:t>termer.</a:t>
            </a:r>
          </a:p>
          <a:p>
            <a:r>
              <a:rPr lang="sv-SE" dirty="0" smtClean="0"/>
              <a:t>Gud = Allah på arabiska. </a:t>
            </a:r>
          </a:p>
          <a:p>
            <a:r>
              <a:rPr lang="sv-SE" dirty="0" smtClean="0"/>
              <a:t>Går inte att säga i plural, och varför skulle man?</a:t>
            </a:r>
          </a:p>
          <a:p>
            <a:r>
              <a:rPr lang="sv-SE" dirty="0" smtClean="0"/>
              <a:t>Skapade världen och människan.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5585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54678"/>
            <a:ext cx="6248400" cy="5571485"/>
          </a:xfrm>
        </p:spPr>
      </p:pic>
    </p:spTree>
    <p:extLst>
      <p:ext uri="{BB962C8B-B14F-4D97-AF65-F5344CB8AC3E}">
        <p14:creationId xmlns:p14="http://schemas.microsoft.com/office/powerpoint/2010/main" val="244875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Världen, Skapelsen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Linjär tidshistoria, precis som i Judendomen och Kristendomen. </a:t>
            </a:r>
          </a:p>
          <a:p>
            <a:r>
              <a:rPr lang="sv-SE" dirty="0" smtClean="0"/>
              <a:t>2 Dimensioner, den synliga och den osynliga världen. Paradiset, Helvetet och änglar befinner sig i den osynliga delen. </a:t>
            </a:r>
          </a:p>
          <a:p>
            <a:r>
              <a:rPr lang="sv-SE" dirty="0" smtClean="0"/>
              <a:t>Världen, skapelsen, naturen är det största beviset för Guds existens!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898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93950" cy="6400800"/>
          </a:xfrm>
        </p:spPr>
      </p:pic>
    </p:spTree>
    <p:extLst>
      <p:ext uri="{BB962C8B-B14F-4D97-AF65-F5344CB8AC3E}">
        <p14:creationId xmlns:p14="http://schemas.microsoft.com/office/powerpoint/2010/main" val="316334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Människan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Gud skapade människan – Adam och Eva</a:t>
            </a:r>
          </a:p>
          <a:p>
            <a:r>
              <a:rPr lang="sv-SE" dirty="0" smtClean="0"/>
              <a:t>Ingen arvssynd. Men ondska och frestelser!</a:t>
            </a:r>
          </a:p>
          <a:p>
            <a:r>
              <a:rPr lang="sv-SE" dirty="0" smtClean="0"/>
              <a:t>Jämlikt skyldiga till synd, därför är människan dödlig. </a:t>
            </a:r>
          </a:p>
          <a:p>
            <a:r>
              <a:rPr lang="sv-SE" dirty="0" smtClean="0"/>
              <a:t>Alla människor har samma föräldrar, alla människor är jämlikar. </a:t>
            </a:r>
          </a:p>
          <a:p>
            <a:r>
              <a:rPr lang="sv-SE" dirty="0" smtClean="0"/>
              <a:t>Koranen – Tydligt skilda roller, men annars jämlika. </a:t>
            </a:r>
          </a:p>
          <a:p>
            <a:r>
              <a:rPr lang="sv-SE" dirty="0" smtClean="0"/>
              <a:t>Människan är Guds medarbetare och tjänare, därför: förnuft, språk och fri vilja.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26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leva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Ansvar för skapelsen! </a:t>
            </a:r>
          </a:p>
          <a:p>
            <a:r>
              <a:rPr lang="sv-SE" dirty="0" smtClean="0"/>
              <a:t>Guds vilja finns tillgänglig – Koranen. Tex, de 6 sakerna en muslim ska tro på. </a:t>
            </a:r>
          </a:p>
          <a:p>
            <a:r>
              <a:rPr lang="sv-SE" dirty="0" smtClean="0"/>
              <a:t>Människan är ansvarig för både idag och i framtiden, kortsiktiga lösningar på t.ex. miljöproblem? </a:t>
            </a:r>
          </a:p>
          <a:p>
            <a:r>
              <a:rPr lang="sv-SE" dirty="0" smtClean="0"/>
              <a:t>Inre och yttre ansvar. Ta hand om dig!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9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Ondskans problem och den fria viljan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Iblis</a:t>
            </a:r>
            <a:r>
              <a:rPr lang="sv-SE" dirty="0" smtClean="0"/>
              <a:t>, Satan. Lockar människan till fel val. </a:t>
            </a:r>
          </a:p>
          <a:p>
            <a:r>
              <a:rPr lang="sv-SE" dirty="0" smtClean="0"/>
              <a:t>Det onda är ingen fiende eller motsats till Gud, Gud har en plan med allt i världen.</a:t>
            </a:r>
          </a:p>
          <a:p>
            <a:r>
              <a:rPr lang="sv-SE" dirty="0" smtClean="0"/>
              <a:t>Ondska kan leda till Insikt! </a:t>
            </a:r>
          </a:p>
          <a:p>
            <a:r>
              <a:rPr lang="sv-SE" dirty="0" smtClean="0"/>
              <a:t>Det enda Gud inte förlåter är förnekandet av honom och hans profet.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45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333</Words>
  <Application>Microsoft Office PowerPoint</Application>
  <PresentationFormat>Bildspel på skärmen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 Theme</vt:lpstr>
      <vt:lpstr>Islam och människan</vt:lpstr>
      <vt:lpstr>Sunni och Shia</vt:lpstr>
      <vt:lpstr>Gud </vt:lpstr>
      <vt:lpstr>PowerPoint-presentation</vt:lpstr>
      <vt:lpstr>Världen, Skapelsen</vt:lpstr>
      <vt:lpstr>PowerPoint-presentation</vt:lpstr>
      <vt:lpstr>Människan</vt:lpstr>
      <vt:lpstr>Att leva</vt:lpstr>
      <vt:lpstr>Ondskans problem och den fria viljan</vt:lpstr>
      <vt:lpstr>Fundera och Diskutera!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 och människan</dc:title>
  <dc:creator>Rickard Svensson</dc:creator>
  <cp:lastModifiedBy>Rickard Svensson</cp:lastModifiedBy>
  <cp:revision>8</cp:revision>
  <dcterms:created xsi:type="dcterms:W3CDTF">2006-08-16T00:00:00Z</dcterms:created>
  <dcterms:modified xsi:type="dcterms:W3CDTF">2015-12-01T18:30:25Z</dcterms:modified>
</cp:coreProperties>
</file>