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60" r:id="rId5"/>
    <p:sldId id="258" r:id="rId6"/>
    <p:sldId id="263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ktangel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eln.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.se/kulturnoje/1.2903141-sociala-medier-fylls-med-hat-mot-gina-diraw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Kristendomen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Julen och tradition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8701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6000" dirty="0" smtClean="0"/>
              <a:t>Gud</a:t>
            </a:r>
          </a:p>
          <a:p>
            <a:r>
              <a:rPr lang="sv-SE" sz="6000" dirty="0" smtClean="0"/>
              <a:t>Människan</a:t>
            </a:r>
          </a:p>
          <a:p>
            <a:r>
              <a:rPr lang="sv-SE" sz="6000" dirty="0" smtClean="0"/>
              <a:t>Jesus</a:t>
            </a:r>
          </a:p>
          <a:p>
            <a:r>
              <a:rPr lang="sv-SE" sz="6000" dirty="0" smtClean="0"/>
              <a:t>Bibeln</a:t>
            </a:r>
            <a:endParaRPr lang="sv-SE" sz="6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82091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Julafton - </a:t>
            </a:r>
            <a:r>
              <a:rPr lang="sv-SE" dirty="0" err="1" smtClean="0"/>
              <a:t>Year</a:t>
            </a:r>
            <a:r>
              <a:rPr lang="sv-SE" dirty="0" smtClean="0"/>
              <a:t> </a:t>
            </a:r>
            <a:r>
              <a:rPr lang="sv-SE" dirty="0" err="1" smtClean="0"/>
              <a:t>Zero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</a:t>
            </a:r>
            <a:r>
              <a:rPr lang="sv-SE" dirty="0"/>
              <a:t>v</a:t>
            </a:r>
            <a:r>
              <a:rPr lang="sv-SE" dirty="0" smtClean="0"/>
              <a:t>ästerländska tideräkningen, (4 f.vt-7 </a:t>
            </a:r>
            <a:r>
              <a:rPr lang="sv-SE" dirty="0" err="1" smtClean="0"/>
              <a:t>vt</a:t>
            </a:r>
            <a:r>
              <a:rPr lang="sv-SE" dirty="0" smtClean="0"/>
              <a:t>)</a:t>
            </a:r>
          </a:p>
          <a:p>
            <a:r>
              <a:rPr lang="sv-SE" dirty="0" smtClean="0"/>
              <a:t>Central för Kristendomen</a:t>
            </a:r>
          </a:p>
          <a:p>
            <a:r>
              <a:rPr lang="sv-SE" dirty="0" smtClean="0"/>
              <a:t>Advent</a:t>
            </a:r>
          </a:p>
          <a:p>
            <a:r>
              <a:rPr lang="sv-SE" dirty="0" smtClean="0"/>
              <a:t>Jesus födelse, Messias födelse</a:t>
            </a:r>
          </a:p>
          <a:p>
            <a:r>
              <a:rPr lang="sv-SE" dirty="0" smtClean="0"/>
              <a:t>Jul-Stjärnan</a:t>
            </a:r>
          </a:p>
          <a:p>
            <a:r>
              <a:rPr lang="sv-SE" dirty="0" smtClean="0"/>
              <a:t>De tre visa männen</a:t>
            </a:r>
          </a:p>
          <a:p>
            <a:endParaRPr lang="sv-SE" dirty="0"/>
          </a:p>
        </p:txBody>
      </p:sp>
      <p:pic>
        <p:nvPicPr>
          <p:cNvPr id="1026" name="Picture 2" descr="C:\Users\rsv0915\AppData\Local\Microsoft\Windows\Temporary Internet Files\Content.IE5\M1DL8322\13861818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03" y="2590800"/>
            <a:ext cx="4063779" cy="406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68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står det egentligen?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www.bibeln.se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Sök/slå </a:t>
            </a:r>
            <a:r>
              <a:rPr lang="sv-SE" dirty="0" smtClean="0"/>
              <a:t>upp</a:t>
            </a:r>
          </a:p>
          <a:p>
            <a:r>
              <a:rPr lang="sv-SE" dirty="0" smtClean="0"/>
              <a:t>Lukasevangeliet – 1.1-4 Förord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Lukasevangeliet – 1.26-38 Bud om Jesu födelse</a:t>
            </a:r>
          </a:p>
          <a:p>
            <a:endParaRPr lang="sv-SE" dirty="0"/>
          </a:p>
          <a:p>
            <a:r>
              <a:rPr lang="sv-SE" dirty="0" smtClean="0"/>
              <a:t>Lukasevangeliet – </a:t>
            </a:r>
            <a:r>
              <a:rPr lang="sv-SE" dirty="0" smtClean="0"/>
              <a:t>2.1-21 </a:t>
            </a:r>
            <a:r>
              <a:rPr lang="sv-SE" dirty="0" smtClean="0"/>
              <a:t>Jesu födelse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61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6724650" cy="3962400"/>
          </a:xfrm>
        </p:spPr>
      </p:pic>
      <p:pic>
        <p:nvPicPr>
          <p:cNvPr id="2050" name="Picture 2" descr="C:\Users\rsv0915\AppData\Local\Microsoft\Windows\Temporary Internet Files\Content.IE5\M1DL8322\cyb-houx-holly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6516"/>
            <a:ext cx="1720050" cy="162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sv0915\AppData\Local\Microsoft\Windows\Temporary Internet Files\Content.IE5\KM5W7NZU\_mmd__mistletoe_accessory__download__by_wampa842-d5oby5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76600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3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Jullåtar?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4800" dirty="0" smtClean="0"/>
              <a:t>Stilla Natt</a:t>
            </a:r>
          </a:p>
          <a:p>
            <a:r>
              <a:rPr lang="sv-SE" sz="4800" dirty="0" smtClean="0"/>
              <a:t>Gläns över sjö och strand</a:t>
            </a:r>
          </a:p>
          <a:p>
            <a:r>
              <a:rPr lang="sv-SE" sz="4800" dirty="0" smtClean="0"/>
              <a:t>O helga natt</a:t>
            </a:r>
          </a:p>
          <a:p>
            <a:r>
              <a:rPr lang="sv-SE" sz="4800" dirty="0" smtClean="0"/>
              <a:t>Nu tändas tusen juleljus</a:t>
            </a:r>
            <a:br>
              <a:rPr lang="sv-SE" sz="4800" dirty="0" smtClean="0"/>
            </a:br>
            <a:r>
              <a:rPr lang="sv-SE" sz="4800" dirty="0" smtClean="0"/>
              <a:t/>
            </a:r>
            <a:br>
              <a:rPr lang="sv-SE" sz="4800" dirty="0" smtClean="0"/>
            </a:br>
            <a:r>
              <a:rPr lang="sv-SE" sz="4800" dirty="0" smtClean="0"/>
              <a:t>Psalmer!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70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1752600"/>
            <a:ext cx="4558145" cy="2791864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14800"/>
            <a:ext cx="4197927" cy="25783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85924"/>
            <a:ext cx="4045527" cy="227647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52662"/>
            <a:ext cx="3440367" cy="214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7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Jultraditionen?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>
                <a:hlinkClick r:id="rId2"/>
              </a:rPr>
              <a:t>http://</a:t>
            </a:r>
            <a:r>
              <a:rPr lang="sv-SE" dirty="0" smtClean="0">
                <a:hlinkClick r:id="rId2"/>
              </a:rPr>
              <a:t>www.gp.se/kulturnoje/1.2903141-sociala-medier-fylls-med-hat-mot-gina-dirawi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Läs artikeln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Diskutera!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Varför är folk upprörda?</a:t>
            </a:r>
          </a:p>
          <a:p>
            <a:endParaRPr lang="sv-SE" dirty="0" smtClean="0"/>
          </a:p>
          <a:p>
            <a:r>
              <a:rPr lang="sv-SE" dirty="0" smtClean="0"/>
              <a:t>Är Julafton en kristen tradition? </a:t>
            </a:r>
          </a:p>
          <a:p>
            <a:r>
              <a:rPr lang="sv-SE" dirty="0" smtClean="0"/>
              <a:t>Om ja, Varför?</a:t>
            </a:r>
          </a:p>
          <a:p>
            <a:r>
              <a:rPr lang="sv-SE" dirty="0" smtClean="0"/>
              <a:t>On nej, Varför? </a:t>
            </a:r>
          </a:p>
        </p:txBody>
      </p:sp>
    </p:spTree>
    <p:extLst>
      <p:ext uri="{BB962C8B-B14F-4D97-AF65-F5344CB8AC3E}">
        <p14:creationId xmlns:p14="http://schemas.microsoft.com/office/powerpoint/2010/main" val="23972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404</TotalTime>
  <Words>65</Words>
  <Application>Microsoft Office PowerPoint</Application>
  <PresentationFormat>Bildspel på skärmen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Modul</vt:lpstr>
      <vt:lpstr>Kristendomen</vt:lpstr>
      <vt:lpstr>PowerPoint-presentation</vt:lpstr>
      <vt:lpstr>Julafton - Year Zero?</vt:lpstr>
      <vt:lpstr>Vad står det egentligen?</vt:lpstr>
      <vt:lpstr>PowerPoint-presentation</vt:lpstr>
      <vt:lpstr>Jullåtar?</vt:lpstr>
      <vt:lpstr>PowerPoint-presentation</vt:lpstr>
      <vt:lpstr>Jultraditionen?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Kristendomen</dc:title>
  <dc:creator>Rickard Svensson</dc:creator>
  <cp:lastModifiedBy>Rickard Svensson</cp:lastModifiedBy>
  <cp:revision>12</cp:revision>
  <dcterms:created xsi:type="dcterms:W3CDTF">2006-08-16T00:00:00Z</dcterms:created>
  <dcterms:modified xsi:type="dcterms:W3CDTF">2015-12-16T08:55:15Z</dcterms:modified>
</cp:coreProperties>
</file>