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BF3-425E-4DA0-AE63-D63804D1AEE8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95A7F0-82F7-4EE6-B066-26D299BF102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BF3-425E-4DA0-AE63-D63804D1AEE8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A7F0-82F7-4EE6-B066-26D299BF102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BF3-425E-4DA0-AE63-D63804D1AEE8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A7F0-82F7-4EE6-B066-26D299BF102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BF3-425E-4DA0-AE63-D63804D1AEE8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A7F0-82F7-4EE6-B066-26D299BF102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BF3-425E-4DA0-AE63-D63804D1AEE8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A7F0-82F7-4EE6-B066-26D299BF102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BF3-425E-4DA0-AE63-D63804D1AEE8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A7F0-82F7-4EE6-B066-26D299BF102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BF3-425E-4DA0-AE63-D63804D1AEE8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A7F0-82F7-4EE6-B066-26D299BF1023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BF3-425E-4DA0-AE63-D63804D1AEE8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A7F0-82F7-4EE6-B066-26D299BF102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BF3-425E-4DA0-AE63-D63804D1AEE8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A7F0-82F7-4EE6-B066-26D299BF102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BF3-425E-4DA0-AE63-D63804D1AEE8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A7F0-82F7-4EE6-B066-26D299BF102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BF3-425E-4DA0-AE63-D63804D1AEE8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A7F0-82F7-4EE6-B066-26D299BF102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174CBF3-425E-4DA0-AE63-D63804D1AEE8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A95A7F0-82F7-4EE6-B066-26D299BF102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79439"/>
          </a:xfrm>
        </p:spPr>
        <p:txBody>
          <a:bodyPr/>
          <a:lstStyle/>
          <a:p>
            <a:r>
              <a:rPr lang="sv-SE" dirty="0" smtClean="0"/>
              <a:t>Identitet  och religion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Lektion 3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661248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50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Vem är jag?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sv-SE" dirty="0" smtClean="0"/>
              <a:t>Identitet är uppfattningen om en själv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Identiteten är summan av egenskaper man föds med och erfarenheter man får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Identiteten formas av familjen, av samhället och andra människor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661248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0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Faktorer som påverkar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sv-SE" dirty="0" smtClean="0"/>
              <a:t>Kön</a:t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Socioekonomisk bakgrund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Etnicitet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Sexualitet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Funktionsnedsättning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Religionstillhörighet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661248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5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sv-SE" sz="4000" dirty="0" smtClean="0"/>
              <a:t>Socialisationsprocess och identitet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Familj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Skola/arbete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Föreningar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Religiösa samfund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Politiska partier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661248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89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sv-SE" sz="4800" dirty="0" smtClean="0"/>
              <a:t>Grupper påverkar livsstilen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Med livsstil menas hur en individ lever och vilka värderingar man har.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Yrke, familj, bostad</a:t>
            </a:r>
          </a:p>
          <a:p>
            <a:r>
              <a:rPr lang="sv-SE" dirty="0" smtClean="0"/>
              <a:t>Sociala mönster, vanor, relationer</a:t>
            </a:r>
          </a:p>
          <a:p>
            <a:r>
              <a:rPr lang="sv-SE" dirty="0" smtClean="0"/>
              <a:t>Hälsa, kost, träning, stress, droger mm</a:t>
            </a:r>
          </a:p>
          <a:p>
            <a:r>
              <a:rPr lang="sv-SE" dirty="0" smtClean="0"/>
              <a:t>Värderingar, attityd, världsuppfattning</a:t>
            </a:r>
          </a:p>
          <a:p>
            <a:r>
              <a:rPr lang="sv-SE" dirty="0" smtClean="0"/>
              <a:t>Religion</a:t>
            </a:r>
          </a:p>
          <a:p>
            <a:r>
              <a:rPr lang="sv-SE" dirty="0" smtClean="0"/>
              <a:t>Konsumtion</a:t>
            </a:r>
          </a:p>
          <a:p>
            <a:r>
              <a:rPr lang="sv-SE" dirty="0" smtClean="0"/>
              <a:t>Ideal och mål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661248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7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sv-SE" sz="4800" dirty="0" smtClean="0"/>
              <a:t>Egen kultur vs andras kultur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Ens egna kultur blir ideal = sann och riktig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Etnocentrism: att utgå från vad som skiljer före vad som förenar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Främlingsfientlighet och xenofobi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661248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7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</TotalTime>
  <Words>53</Words>
  <Application>Microsoft Office PowerPoint</Application>
  <PresentationFormat>Bildspel på skärmen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Executive</vt:lpstr>
      <vt:lpstr>Identitet  och religion</vt:lpstr>
      <vt:lpstr>Vem är jag?</vt:lpstr>
      <vt:lpstr>Faktorer som påverkar</vt:lpstr>
      <vt:lpstr>Socialisationsprocess och identitet</vt:lpstr>
      <vt:lpstr>Grupper påverkar livsstilen</vt:lpstr>
      <vt:lpstr>Egen kultur vs andras kultur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Identitet  och religion</dc:title>
  <dc:creator>Nina Lindquist</dc:creator>
  <cp:lastModifiedBy>Maria Talevska</cp:lastModifiedBy>
  <cp:revision>3</cp:revision>
  <dcterms:created xsi:type="dcterms:W3CDTF">2014-09-03T08:57:42Z</dcterms:created>
  <dcterms:modified xsi:type="dcterms:W3CDTF">2015-09-07T08:05:36Z</dcterms:modified>
</cp:coreProperties>
</file>