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DD7C3-A897-476D-AA98-61A5AC896807}" type="datetimeFigureOut">
              <a:rPr lang="sv-SE" smtClean="0"/>
              <a:t>2014-08-27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3163A-AF6F-40E7-9D78-B5625039C7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976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Vad tror du på? Vad är det som bildar grunden för din inre livskompass? Håller du med Nils Ericson när han säger att ”ingen tror på ingenting”?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3163A-AF6F-40E7-9D78-B5625039C71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2141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 ställning till dessa religionsdefinitioner! Vilka tycker du är positiva respektive negativa, och varför? Vilken tycker du är bäst? Har du en egen?</a:t>
            </a: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3163A-AF6F-40E7-9D78-B5625039C711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0079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Vad betyder orden?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3163A-AF6F-40E7-9D78-B5625039C711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36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2014-08-27</a:t>
            </a:fld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2014-08-27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2014-08-27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2014-08-27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2014-08-27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2014-08-27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2014-08-27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2014-08-27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2014-08-27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2014-08-27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2014-08-27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A7AE56-BBA7-43BE-B83C-D59B3E4AD746}" type="datetimeFigureOut">
              <a:rPr lang="sv-SE" smtClean="0"/>
              <a:t>2014-08-27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819399"/>
          </a:xfrm>
        </p:spPr>
        <p:txBody>
          <a:bodyPr/>
          <a:lstStyle/>
          <a:p>
            <a:r>
              <a:rPr lang="sv-SE" sz="7200" dirty="0" smtClean="0"/>
              <a:t>Religionskunskap</a:t>
            </a:r>
            <a:endParaRPr lang="sv-SE" sz="72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Lektion 1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11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/>
              </a:rPr>
              <a:t>Vad är religion?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Innehållsliga definitioner </a:t>
            </a:r>
            <a:endParaRPr lang="sv-SE" b="1" dirty="0" smtClean="0"/>
          </a:p>
          <a:p>
            <a:pPr lvl="1"/>
            <a:r>
              <a:rPr lang="sv-SE" dirty="0" smtClean="0"/>
              <a:t>beskriver </a:t>
            </a:r>
            <a:r>
              <a:rPr lang="sv-SE" dirty="0"/>
              <a:t>religionen </a:t>
            </a:r>
            <a:r>
              <a:rPr lang="sv-SE" dirty="0" smtClean="0"/>
              <a:t>utifrån</a:t>
            </a:r>
          </a:p>
          <a:p>
            <a:pPr lvl="1"/>
            <a:r>
              <a:rPr lang="sv-SE" dirty="0" smtClean="0"/>
              <a:t>utgår </a:t>
            </a:r>
            <a:r>
              <a:rPr lang="sv-SE" dirty="0"/>
              <a:t>från dess innehåll i form av tro och lära, traditioner, heliga skrifter, riter, organisation, etik</a:t>
            </a:r>
            <a:r>
              <a:rPr lang="sv-SE" dirty="0" smtClean="0"/>
              <a:t>.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 </a:t>
            </a:r>
            <a:r>
              <a:rPr lang="sv-SE" b="1" dirty="0"/>
              <a:t>Funktionella definitioner </a:t>
            </a:r>
            <a:endParaRPr lang="sv-SE" b="1" dirty="0" smtClean="0"/>
          </a:p>
          <a:p>
            <a:pPr lvl="1"/>
            <a:r>
              <a:rPr lang="sv-SE" dirty="0" smtClean="0"/>
              <a:t>beskriver </a:t>
            </a:r>
            <a:r>
              <a:rPr lang="sv-SE" dirty="0"/>
              <a:t>religionen </a:t>
            </a:r>
            <a:r>
              <a:rPr lang="sv-SE" dirty="0" smtClean="0"/>
              <a:t>inifrån </a:t>
            </a:r>
          </a:p>
          <a:p>
            <a:pPr lvl="1"/>
            <a:r>
              <a:rPr lang="sv-SE" dirty="0" smtClean="0"/>
              <a:t>utgår </a:t>
            </a:r>
            <a:r>
              <a:rPr lang="sv-SE" dirty="0"/>
              <a:t>från vad den kan fylla för funktion för en människa, till exempel ge tröst, mening, styrka, gemenskap.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3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Fundera…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Vad </a:t>
            </a:r>
            <a:r>
              <a:rPr lang="sv-SE" dirty="0"/>
              <a:t>betyder religion för dig? Varför, tror du, är religion så viktigt för så många människor</a:t>
            </a:r>
            <a:r>
              <a:rPr lang="sv-SE" dirty="0" smtClean="0"/>
              <a:t>?</a:t>
            </a:r>
            <a:br>
              <a:rPr lang="sv-SE" dirty="0" smtClean="0"/>
            </a:br>
            <a:endParaRPr lang="sv-SE" dirty="0" smtClean="0"/>
          </a:p>
          <a:p>
            <a:r>
              <a:rPr lang="sv-SE" i="1" dirty="0"/>
              <a:t>Religiös är den för vilken något är heligt </a:t>
            </a:r>
            <a:r>
              <a:rPr lang="sv-SE" sz="1000" dirty="0"/>
              <a:t>(Nathan Söderblom, D </a:t>
            </a:r>
            <a:r>
              <a:rPr lang="sv-SE" sz="1000" dirty="0" smtClean="0"/>
              <a:t>1931)</a:t>
            </a:r>
            <a:endParaRPr lang="sv-SE" dirty="0"/>
          </a:p>
          <a:p>
            <a:r>
              <a:rPr lang="sv-SE" i="1" dirty="0" smtClean="0"/>
              <a:t>Religion </a:t>
            </a:r>
            <a:r>
              <a:rPr lang="sv-SE" i="1" dirty="0"/>
              <a:t>är absolut </a:t>
            </a:r>
            <a:r>
              <a:rPr lang="sv-SE" i="1" dirty="0" smtClean="0"/>
              <a:t>beroende</a:t>
            </a:r>
            <a:r>
              <a:rPr lang="sv-SE" dirty="0" smtClean="0"/>
              <a:t> </a:t>
            </a:r>
            <a:r>
              <a:rPr lang="sv-SE" sz="1000" dirty="0"/>
              <a:t>(Friedrich D E </a:t>
            </a:r>
            <a:r>
              <a:rPr lang="sv-SE" sz="1000" dirty="0" err="1"/>
              <a:t>Schleiermacher</a:t>
            </a:r>
            <a:r>
              <a:rPr lang="sv-SE" sz="1000" dirty="0"/>
              <a:t>, D </a:t>
            </a:r>
            <a:r>
              <a:rPr lang="sv-SE" sz="1000" dirty="0" smtClean="0"/>
              <a:t>1834)</a:t>
            </a:r>
            <a:endParaRPr lang="sv-SE" sz="1200" dirty="0"/>
          </a:p>
          <a:p>
            <a:r>
              <a:rPr lang="sv-SE" i="1" dirty="0" smtClean="0"/>
              <a:t>Religion </a:t>
            </a:r>
            <a:r>
              <a:rPr lang="sv-SE" i="1" dirty="0"/>
              <a:t>är en infantil fixering vid en kosmisk nallebjörn</a:t>
            </a:r>
            <a:r>
              <a:rPr lang="sv-SE" dirty="0"/>
              <a:t> </a:t>
            </a:r>
            <a:r>
              <a:rPr lang="sv-SE" sz="1000" dirty="0"/>
              <a:t>(Sigmund Freud, D </a:t>
            </a:r>
            <a:r>
              <a:rPr lang="sv-SE" sz="1000" dirty="0" smtClean="0"/>
              <a:t>1939)</a:t>
            </a:r>
            <a:endParaRPr lang="sv-SE" dirty="0"/>
          </a:p>
          <a:p>
            <a:r>
              <a:rPr lang="sv-SE" i="1" dirty="0" smtClean="0"/>
              <a:t>Religion </a:t>
            </a:r>
            <a:r>
              <a:rPr lang="sv-SE" i="1" dirty="0"/>
              <a:t>är folkets opium</a:t>
            </a:r>
            <a:r>
              <a:rPr lang="sv-SE" dirty="0"/>
              <a:t> </a:t>
            </a:r>
            <a:r>
              <a:rPr lang="sv-SE" sz="1000" dirty="0"/>
              <a:t>(Karl Marx , D 1883)</a:t>
            </a:r>
          </a:p>
          <a:p>
            <a:endParaRPr lang="sv-SE" dirty="0"/>
          </a:p>
        </p:txBody>
      </p:sp>
      <p:sp>
        <p:nvSpPr>
          <p:cNvPr id="4" name="Moln 3"/>
          <p:cNvSpPr/>
          <p:nvPr/>
        </p:nvSpPr>
        <p:spPr>
          <a:xfrm rot="20613767">
            <a:off x="332718" y="459593"/>
            <a:ext cx="2115647" cy="138843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09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 smtClean="0"/>
              <a:t>Ortodox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Panteism</a:t>
            </a:r>
            <a:br>
              <a:rPr lang="sv-SE" dirty="0"/>
            </a:br>
            <a:r>
              <a:rPr lang="sv-SE" dirty="0"/>
              <a:t>Patriarkal</a:t>
            </a:r>
            <a:br>
              <a:rPr lang="sv-SE" dirty="0"/>
            </a:br>
            <a:r>
              <a:rPr lang="sv-SE" dirty="0"/>
              <a:t>Pluralism</a:t>
            </a:r>
            <a:br>
              <a:rPr lang="sv-SE" dirty="0"/>
            </a:br>
            <a:r>
              <a:rPr lang="sv-SE" dirty="0"/>
              <a:t>Polyteism</a:t>
            </a:r>
            <a:br>
              <a:rPr lang="sv-SE" dirty="0"/>
            </a:br>
            <a:r>
              <a:rPr lang="sv-SE" dirty="0"/>
              <a:t>Profant</a:t>
            </a:r>
            <a:br>
              <a:rPr lang="sv-SE" dirty="0"/>
            </a:br>
            <a:r>
              <a:rPr lang="sv-SE" dirty="0"/>
              <a:t>Profet</a:t>
            </a:r>
            <a:br>
              <a:rPr lang="sv-SE" dirty="0"/>
            </a:br>
            <a:r>
              <a:rPr lang="sv-SE" dirty="0"/>
              <a:t>Rit</a:t>
            </a:r>
            <a:br>
              <a:rPr lang="sv-SE" dirty="0"/>
            </a:br>
            <a:r>
              <a:rPr lang="sv-SE" dirty="0" smtClean="0"/>
              <a:t>Sekularisering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Sekulär</a:t>
            </a:r>
            <a:br>
              <a:rPr lang="sv-SE" dirty="0"/>
            </a:br>
            <a:r>
              <a:rPr lang="sv-SE" dirty="0"/>
              <a:t>Synkretism</a:t>
            </a:r>
            <a:br>
              <a:rPr lang="sv-SE" dirty="0"/>
            </a:br>
            <a:r>
              <a:rPr lang="sv-SE" dirty="0"/>
              <a:t>Teodicéproblemet</a:t>
            </a:r>
            <a:br>
              <a:rPr lang="sv-SE" dirty="0"/>
            </a:br>
            <a:r>
              <a:rPr lang="sv-SE" dirty="0"/>
              <a:t>Teologi</a:t>
            </a:r>
            <a:br>
              <a:rPr lang="sv-SE" dirty="0"/>
            </a:br>
            <a:r>
              <a:rPr lang="sv-SE" dirty="0"/>
              <a:t>Trosbekännelse</a:t>
            </a:r>
            <a:br>
              <a:rPr lang="sv-SE" dirty="0"/>
            </a:br>
            <a:r>
              <a:rPr lang="sv-SE" dirty="0"/>
              <a:t>Urkund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Agnosticism</a:t>
            </a:r>
            <a:br>
              <a:rPr lang="sv-SE" dirty="0"/>
            </a:br>
            <a:r>
              <a:rPr lang="sv-SE" dirty="0"/>
              <a:t>Ateism</a:t>
            </a:r>
            <a:br>
              <a:rPr lang="sv-SE" dirty="0"/>
            </a:br>
            <a:r>
              <a:rPr lang="sv-SE" dirty="0"/>
              <a:t>Bön</a:t>
            </a:r>
            <a:br>
              <a:rPr lang="sv-SE" dirty="0"/>
            </a:br>
            <a:r>
              <a:rPr lang="sv-SE" dirty="0"/>
              <a:t>Deism</a:t>
            </a:r>
            <a:r>
              <a:rPr lang="sv-SE"/>
              <a:t/>
            </a:r>
            <a:br>
              <a:rPr lang="sv-SE"/>
            </a:br>
            <a:r>
              <a:rPr lang="sv-SE" smtClean="0"/>
              <a:t>Etik/moral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Fundamentalism</a:t>
            </a:r>
            <a:br>
              <a:rPr lang="sv-SE" dirty="0"/>
            </a:br>
            <a:r>
              <a:rPr lang="sv-SE" dirty="0"/>
              <a:t>Heligt</a:t>
            </a:r>
            <a:br>
              <a:rPr lang="sv-SE" dirty="0"/>
            </a:br>
            <a:r>
              <a:rPr lang="sv-SE" dirty="0"/>
              <a:t>Konvertera</a:t>
            </a:r>
            <a:br>
              <a:rPr lang="sv-SE" dirty="0"/>
            </a:br>
            <a:r>
              <a:rPr lang="sv-SE" dirty="0"/>
              <a:t>Lekman</a:t>
            </a:r>
            <a:br>
              <a:rPr lang="sv-SE" dirty="0"/>
            </a:br>
            <a:r>
              <a:rPr lang="sv-SE" dirty="0"/>
              <a:t>Magi</a:t>
            </a:r>
            <a:br>
              <a:rPr lang="sv-SE" dirty="0"/>
            </a:br>
            <a:r>
              <a:rPr lang="sv-SE" dirty="0"/>
              <a:t>Matriarkal</a:t>
            </a:r>
            <a:br>
              <a:rPr lang="sv-SE" dirty="0"/>
            </a:br>
            <a:r>
              <a:rPr lang="sv-SE" dirty="0"/>
              <a:t>Meditation</a:t>
            </a:r>
            <a:br>
              <a:rPr lang="sv-SE" dirty="0"/>
            </a:br>
            <a:r>
              <a:rPr lang="sv-SE" dirty="0"/>
              <a:t>Monoteism</a:t>
            </a:r>
            <a:br>
              <a:rPr lang="sv-SE" dirty="0"/>
            </a:br>
            <a:r>
              <a:rPr lang="sv-SE" dirty="0" smtClean="0"/>
              <a:t>Mystik</a:t>
            </a:r>
          </a:p>
          <a:p>
            <a:pPr marL="0" indent="0">
              <a:buNone/>
            </a:pPr>
            <a:r>
              <a:rPr lang="sv-SE" dirty="0"/>
              <a:t>Myt</a:t>
            </a:r>
            <a:br>
              <a:rPr lang="sv-SE" dirty="0"/>
            </a:br>
            <a:r>
              <a:rPr lang="sv-SE" dirty="0"/>
              <a:t>Offer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8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Innehåll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Vem är religiös?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  <a:p>
            <a:r>
              <a:rPr lang="sv-SE" dirty="0" smtClean="0"/>
              <a:t>Vad </a:t>
            </a:r>
            <a:r>
              <a:rPr lang="sv-SE" dirty="0"/>
              <a:t>är religion?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Vad </a:t>
            </a:r>
            <a:r>
              <a:rPr lang="sv-SE" dirty="0"/>
              <a:t>är en livsåskådning?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Viktiga </a:t>
            </a:r>
            <a:r>
              <a:rPr lang="sv-SE" dirty="0"/>
              <a:t>ord.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Religion </a:t>
            </a:r>
            <a:r>
              <a:rPr lang="sv-SE" dirty="0"/>
              <a:t>– en första reflektion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9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kan man tro på?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Kärleken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Ödet</a:t>
            </a:r>
            <a:br>
              <a:rPr lang="sv-SE" dirty="0" smtClean="0"/>
            </a:br>
            <a:r>
              <a:rPr lang="sv-SE" dirty="0" smtClean="0"/>
              <a:t> </a:t>
            </a:r>
          </a:p>
          <a:p>
            <a:r>
              <a:rPr lang="sv-SE" dirty="0" smtClean="0"/>
              <a:t>Naturen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Människan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Gud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33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tro?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Att hålla något för </a:t>
            </a:r>
            <a:r>
              <a:rPr lang="sv-SE" dirty="0" smtClean="0"/>
              <a:t>sannolikt 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/>
              <a:t>A</a:t>
            </a:r>
            <a:r>
              <a:rPr lang="sv-SE" dirty="0" smtClean="0"/>
              <a:t>tt </a:t>
            </a:r>
            <a:r>
              <a:rPr lang="sv-SE" dirty="0"/>
              <a:t>hålla något för sant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dirty="0"/>
              <a:t>A</a:t>
            </a:r>
            <a:r>
              <a:rPr lang="sv-SE" dirty="0" smtClean="0"/>
              <a:t>tt </a:t>
            </a:r>
            <a:r>
              <a:rPr lang="sv-SE" dirty="0"/>
              <a:t>ha en religiös övertygelse om existensen av gudom eller annan övernaturlig företeelse.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42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Existentiella frågor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</a:t>
            </a:r>
            <a:r>
              <a:rPr lang="sv-SE" dirty="0" smtClean="0"/>
              <a:t>em </a:t>
            </a:r>
            <a:r>
              <a:rPr lang="sv-SE" dirty="0"/>
              <a:t>är jag? </a:t>
            </a:r>
            <a:endParaRPr lang="sv-SE" dirty="0" smtClean="0"/>
          </a:p>
          <a:p>
            <a:r>
              <a:rPr lang="sv-SE" dirty="0" smtClean="0"/>
              <a:t>Varför </a:t>
            </a:r>
            <a:r>
              <a:rPr lang="sv-SE" dirty="0"/>
              <a:t>finns jag? </a:t>
            </a:r>
            <a:endParaRPr lang="sv-SE" dirty="0" smtClean="0"/>
          </a:p>
          <a:p>
            <a:r>
              <a:rPr lang="sv-SE" dirty="0" smtClean="0"/>
              <a:t>Vad </a:t>
            </a:r>
            <a:r>
              <a:rPr lang="sv-SE" dirty="0"/>
              <a:t>är meningen med mitt liv? </a:t>
            </a:r>
            <a:endParaRPr lang="sv-SE" dirty="0" smtClean="0"/>
          </a:p>
          <a:p>
            <a:r>
              <a:rPr lang="sv-SE" dirty="0" smtClean="0"/>
              <a:t>Finns </a:t>
            </a:r>
            <a:r>
              <a:rPr lang="sv-SE" dirty="0"/>
              <a:t>Gud? </a:t>
            </a:r>
            <a:endParaRPr lang="sv-SE" dirty="0" smtClean="0"/>
          </a:p>
          <a:p>
            <a:r>
              <a:rPr lang="sv-SE" dirty="0" smtClean="0"/>
              <a:t>Hur </a:t>
            </a:r>
            <a:r>
              <a:rPr lang="sv-SE" dirty="0"/>
              <a:t>ska jag leva ett bra liv? </a:t>
            </a:r>
            <a:endParaRPr lang="sv-SE" dirty="0" smtClean="0"/>
          </a:p>
          <a:p>
            <a:r>
              <a:rPr lang="sv-SE" dirty="0" smtClean="0"/>
              <a:t>Vad </a:t>
            </a:r>
            <a:r>
              <a:rPr lang="sv-SE" dirty="0"/>
              <a:t>händer när jag dör? </a:t>
            </a:r>
            <a:endParaRPr lang="sv-SE" dirty="0" smtClean="0"/>
          </a:p>
          <a:p>
            <a:endParaRPr lang="sv-SE" dirty="0"/>
          </a:p>
          <a:p>
            <a:r>
              <a:rPr lang="sv-SE" b="1" dirty="0" smtClean="0"/>
              <a:t>Svaren </a:t>
            </a:r>
            <a:r>
              <a:rPr lang="sv-SE" b="1" dirty="0"/>
              <a:t>på dessa frågor bildar grunden i en människas tro.</a:t>
            </a:r>
            <a:endParaRPr lang="sv-SE" b="1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0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Tro = religiös?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Alla som söker svar på </a:t>
            </a:r>
            <a:r>
              <a:rPr lang="sv-SE" dirty="0" smtClean="0"/>
              <a:t>de existentiella frågorna landar </a:t>
            </a:r>
            <a:r>
              <a:rPr lang="sv-SE" dirty="0"/>
              <a:t>inte i en religiös </a:t>
            </a:r>
            <a:r>
              <a:rPr lang="sv-SE" dirty="0" smtClean="0"/>
              <a:t>tro.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Bättre att tala om livsåskådning.</a:t>
            </a:r>
          </a:p>
          <a:p>
            <a:pPr lvl="1"/>
            <a:r>
              <a:rPr lang="sv-SE" sz="2000" dirty="0"/>
              <a:t>Ett sätt att se på livet som kan vara både religiöst och </a:t>
            </a:r>
            <a:r>
              <a:rPr lang="sv-SE" sz="2000" dirty="0" smtClean="0"/>
              <a:t>icke-religiöst.</a:t>
            </a:r>
            <a:endParaRPr lang="sv-SE" sz="2000" dirty="0"/>
          </a:p>
          <a:p>
            <a:pPr marL="457200" lvl="1" indent="0">
              <a:buNone/>
            </a:pPr>
            <a:endParaRPr lang="sv-SE" dirty="0" smtClean="0"/>
          </a:p>
          <a:p>
            <a:r>
              <a:rPr lang="sv-SE" dirty="0" smtClean="0"/>
              <a:t>Alla livsåskådningar </a:t>
            </a:r>
            <a:r>
              <a:rPr lang="sv-SE" dirty="0"/>
              <a:t>ger vägledning i livet och ger en livskompass som hjälper människor att ta ut en riktning när de ställs inför livets stora frågor.</a:t>
            </a:r>
          </a:p>
          <a:p>
            <a:endParaRPr lang="sv-SE" dirty="0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6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600200"/>
          </a:xfrm>
        </p:spPr>
        <p:txBody>
          <a:bodyPr/>
          <a:lstStyle/>
          <a:p>
            <a:r>
              <a:rPr lang="sv-SE" dirty="0" smtClean="0"/>
              <a:t>Fundera…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 smtClean="0"/>
              <a:t>	    </a:t>
            </a:r>
          </a:p>
          <a:p>
            <a:pPr marL="0" indent="0" algn="ctr">
              <a:buNone/>
            </a:pPr>
            <a:r>
              <a:rPr lang="sv-SE" i="1" dirty="0"/>
              <a:t>Sök </a:t>
            </a:r>
            <a:r>
              <a:rPr lang="sv-SE" i="1" dirty="0" err="1"/>
              <a:t>sök</a:t>
            </a:r>
            <a:r>
              <a:rPr lang="sv-SE" i="1" dirty="0"/>
              <a:t> </a:t>
            </a:r>
            <a:r>
              <a:rPr lang="sv-SE" i="1" dirty="0" err="1"/>
              <a:t>sök</a:t>
            </a:r>
            <a:r>
              <a:rPr lang="sv-SE" i="1" dirty="0"/>
              <a:t> </a:t>
            </a:r>
            <a:r>
              <a:rPr lang="sv-SE" i="1" dirty="0" err="1"/>
              <a:t>sök</a:t>
            </a:r>
            <a:r>
              <a:rPr lang="sv-SE" i="1" dirty="0"/>
              <a:t> igen. </a:t>
            </a:r>
          </a:p>
          <a:p>
            <a:pPr marL="0" indent="0" algn="ctr">
              <a:buNone/>
            </a:pPr>
            <a:r>
              <a:rPr lang="sv-SE" i="1" dirty="0"/>
              <a:t>Sök </a:t>
            </a:r>
            <a:r>
              <a:rPr lang="sv-SE" i="1" dirty="0" err="1"/>
              <a:t>sök</a:t>
            </a:r>
            <a:r>
              <a:rPr lang="sv-SE" i="1" dirty="0"/>
              <a:t> </a:t>
            </a:r>
            <a:r>
              <a:rPr lang="sv-SE" i="1" dirty="0" err="1"/>
              <a:t>sök</a:t>
            </a:r>
            <a:r>
              <a:rPr lang="sv-SE" i="1" dirty="0"/>
              <a:t> igen. </a:t>
            </a:r>
          </a:p>
          <a:p>
            <a:pPr marL="0" indent="0" algn="ctr">
              <a:buNone/>
            </a:pPr>
            <a:r>
              <a:rPr lang="sv-SE" i="1" dirty="0"/>
              <a:t>Men den som söker han letar. </a:t>
            </a:r>
          </a:p>
          <a:p>
            <a:pPr marL="0" indent="0" algn="ctr">
              <a:buNone/>
            </a:pPr>
            <a:r>
              <a:rPr lang="sv-SE" i="1" dirty="0"/>
              <a:t>Somliga tror på stenar. </a:t>
            </a:r>
          </a:p>
          <a:p>
            <a:pPr marL="0" indent="0" algn="ctr">
              <a:buNone/>
            </a:pPr>
            <a:r>
              <a:rPr lang="sv-SE" i="1" dirty="0"/>
              <a:t>Ingen tror på ingenting. </a:t>
            </a:r>
          </a:p>
          <a:p>
            <a:pPr marL="0" indent="0" algn="ctr">
              <a:buNone/>
            </a:pPr>
            <a:r>
              <a:rPr lang="sv-SE" i="1" dirty="0"/>
              <a:t>Somliga tror på färger. </a:t>
            </a:r>
          </a:p>
          <a:p>
            <a:pPr marL="0" indent="0" algn="ctr">
              <a:buNone/>
            </a:pPr>
            <a:r>
              <a:rPr lang="sv-SE" i="1" dirty="0"/>
              <a:t>Ingen tror på ingenting. </a:t>
            </a:r>
          </a:p>
          <a:p>
            <a:pPr marL="0" indent="0" algn="ctr">
              <a:buNone/>
            </a:pPr>
            <a:r>
              <a:rPr lang="sv-SE" i="1" dirty="0" err="1"/>
              <a:t>omliga</a:t>
            </a:r>
            <a:r>
              <a:rPr lang="sv-SE" i="1" dirty="0"/>
              <a:t> tror på trummor. </a:t>
            </a:r>
          </a:p>
          <a:p>
            <a:pPr marL="0" indent="0" algn="ctr">
              <a:buNone/>
            </a:pPr>
            <a:r>
              <a:rPr lang="sv-SE" i="1" dirty="0"/>
              <a:t>Ingen tror på ingenting. </a:t>
            </a:r>
          </a:p>
          <a:p>
            <a:pPr marL="0" indent="0" algn="ctr">
              <a:buNone/>
            </a:pPr>
            <a:r>
              <a:rPr lang="sv-SE" i="1" dirty="0"/>
              <a:t>Somliga tror på allt, </a:t>
            </a:r>
          </a:p>
          <a:p>
            <a:pPr marL="0" indent="0" algn="ctr">
              <a:buNone/>
            </a:pPr>
            <a:r>
              <a:rPr lang="sv-SE" i="1" dirty="0"/>
              <a:t>           och då tror de som jag.”</a:t>
            </a:r>
          </a:p>
          <a:p>
            <a:pPr marL="0" indent="0" algn="ctr">
              <a:buNone/>
            </a:pPr>
            <a:r>
              <a:rPr lang="sv-SE" dirty="0"/>
              <a:t>(Nils Ericson)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  <p:sp>
        <p:nvSpPr>
          <p:cNvPr id="6" name="Moln 5"/>
          <p:cNvSpPr/>
          <p:nvPr/>
        </p:nvSpPr>
        <p:spPr>
          <a:xfrm rot="20613767">
            <a:off x="332718" y="459593"/>
            <a:ext cx="2115647" cy="138843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4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/>
              </a:rPr>
              <a:t>Vad är en livsåskådning?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Livsmodell</a:t>
            </a:r>
          </a:p>
          <a:p>
            <a:r>
              <a:rPr lang="sv-SE" dirty="0" smtClean="0"/>
              <a:t>Tankar</a:t>
            </a:r>
          </a:p>
          <a:p>
            <a:r>
              <a:rPr lang="sv-SE" dirty="0"/>
              <a:t>K</a:t>
            </a:r>
            <a:r>
              <a:rPr lang="sv-SE" dirty="0" smtClean="0"/>
              <a:t>änslor </a:t>
            </a:r>
          </a:p>
          <a:p>
            <a:r>
              <a:rPr lang="sv-SE" dirty="0"/>
              <a:t>V</a:t>
            </a:r>
            <a:r>
              <a:rPr lang="sv-SE" dirty="0" smtClean="0"/>
              <a:t>ärderingar </a:t>
            </a:r>
          </a:p>
          <a:p>
            <a:r>
              <a:rPr lang="sv-SE" dirty="0" smtClean="0"/>
              <a:t>Religiösa </a:t>
            </a:r>
            <a:r>
              <a:rPr lang="sv-SE" dirty="0"/>
              <a:t>och </a:t>
            </a:r>
            <a:r>
              <a:rPr lang="sv-SE" dirty="0" smtClean="0"/>
              <a:t>Icke-religiösa</a:t>
            </a:r>
            <a:r>
              <a:rPr lang="sv-SE" dirty="0"/>
              <a:t>. </a:t>
            </a:r>
            <a:endParaRPr lang="sv-SE" dirty="0" smtClean="0"/>
          </a:p>
          <a:p>
            <a:r>
              <a:rPr lang="sv-SE" dirty="0" smtClean="0"/>
              <a:t>Lika </a:t>
            </a:r>
            <a:r>
              <a:rPr lang="sv-SE" dirty="0"/>
              <a:t>många livsåskådningar som det finns människor. </a:t>
            </a:r>
            <a:endParaRPr lang="sv-SE" dirty="0" smtClean="0"/>
          </a:p>
          <a:p>
            <a:r>
              <a:rPr lang="sv-SE" dirty="0" smtClean="0"/>
              <a:t>Men </a:t>
            </a:r>
            <a:r>
              <a:rPr lang="sv-SE" dirty="0"/>
              <a:t>om man skulle titta lite djupare skulle det snart upptäckas att vi alla i </a:t>
            </a:r>
            <a:r>
              <a:rPr lang="sv-SE" dirty="0" smtClean="0"/>
              <a:t>grunden </a:t>
            </a:r>
            <a:r>
              <a:rPr lang="sv-SE" dirty="0"/>
              <a:t>tror och tänker väldigt lika.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80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Grundläggande tankar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Tankar om världen och den historiska </a:t>
            </a:r>
            <a:r>
              <a:rPr lang="sv-SE" dirty="0" smtClean="0"/>
              <a:t>utvecklingen</a:t>
            </a:r>
            <a:br>
              <a:rPr lang="sv-SE" dirty="0" smtClean="0"/>
            </a:br>
            <a:endParaRPr lang="sv-SE" dirty="0"/>
          </a:p>
          <a:p>
            <a:pPr lvl="0"/>
            <a:r>
              <a:rPr lang="sv-SE" dirty="0"/>
              <a:t>Tankar om människan och hennes natur, en </a:t>
            </a:r>
            <a:r>
              <a:rPr lang="sv-SE" dirty="0" smtClean="0"/>
              <a:t>människosyn</a:t>
            </a:r>
            <a:br>
              <a:rPr lang="sv-SE" dirty="0" smtClean="0"/>
            </a:br>
            <a:endParaRPr lang="sv-SE" dirty="0"/>
          </a:p>
          <a:p>
            <a:pPr lvl="0"/>
            <a:r>
              <a:rPr lang="sv-SE" dirty="0"/>
              <a:t>Tankar om vilket mål världen och människan strävar efter och hur detta mål ska </a:t>
            </a:r>
            <a:r>
              <a:rPr lang="sv-SE" dirty="0" smtClean="0"/>
              <a:t>uppnås</a:t>
            </a:r>
            <a:br>
              <a:rPr lang="sv-SE" dirty="0" smtClean="0"/>
            </a:br>
            <a:endParaRPr lang="sv-SE" dirty="0"/>
          </a:p>
          <a:p>
            <a:pPr lvl="0"/>
            <a:r>
              <a:rPr lang="sv-SE" dirty="0"/>
              <a:t>Tankar om människans etik och moral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6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221</TotalTime>
  <Words>264</Words>
  <Application>Microsoft Office PowerPoint</Application>
  <PresentationFormat>Bildspel på skärmen (4:3)</PresentationFormat>
  <Paragraphs>84</Paragraphs>
  <Slides>12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Executive</vt:lpstr>
      <vt:lpstr>Religionskunskap</vt:lpstr>
      <vt:lpstr>Innehåll</vt:lpstr>
      <vt:lpstr>Vad kan man tro på?</vt:lpstr>
      <vt:lpstr>Vad är tro?</vt:lpstr>
      <vt:lpstr>Existentiella frågor</vt:lpstr>
      <vt:lpstr>Tro = religiös?</vt:lpstr>
      <vt:lpstr>Fundera…</vt:lpstr>
      <vt:lpstr>Vad är en livsåskådning?</vt:lpstr>
      <vt:lpstr>Grundläggande tankar</vt:lpstr>
      <vt:lpstr>Vad är religion?</vt:lpstr>
      <vt:lpstr>Fundera…</vt:lpstr>
      <vt:lpstr>Ord</vt:lpstr>
    </vt:vector>
  </TitlesOfParts>
  <Company>Sigtuna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Religionskunskap</dc:title>
  <dc:creator>Maria Talevska</dc:creator>
  <cp:lastModifiedBy>Maria Talevska</cp:lastModifiedBy>
  <cp:revision>10</cp:revision>
  <dcterms:created xsi:type="dcterms:W3CDTF">2014-08-27T07:33:32Z</dcterms:created>
  <dcterms:modified xsi:type="dcterms:W3CDTF">2014-08-27T11:14:33Z</dcterms:modified>
</cp:coreProperties>
</file>