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9" r:id="rId6"/>
    <p:sldId id="257" r:id="rId7"/>
    <p:sldId id="258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3258E-04D3-448D-B183-AB8E721A07B9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6E3258E-04D3-448D-B183-AB8E721A07B9}" type="datetimeFigureOut">
              <a:rPr lang="sv-SE" smtClean="0"/>
              <a:t>2015-08-20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4C81C4-7D56-44D6-8AA7-E9CCB41BB744}" type="slidenum">
              <a:rPr lang="sv-SE" smtClean="0"/>
              <a:t>‹#›</a:t>
            </a:fld>
            <a:endParaRPr lang="sv-SE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BetygsmatrisReligionskunskap1.docx" TargetMode="External"/><Relationship Id="rId2" Type="http://schemas.openxmlformats.org/officeDocument/2006/relationships/hyperlink" Target="http://www.skolverket.se/laroplaner-amnen-och-kurser/gymnasieutbildning/gymnasieskola/rel?tos=gy&amp;subjectCode=REL&amp;lang=sv&amp;courseCode=RELREL0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hyperlink" Target="Planeringsf&#246;rslag%20av%20kursen%20religionskunskap%201%20och%202.docx" TargetMode="External"/><Relationship Id="rId4" Type="http://schemas.openxmlformats.org/officeDocument/2006/relationships/hyperlink" Target="../Planering%20REL1%20L&#197;1415.xls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ria.talevska.arlanda@analys.urkund.se" TargetMode="External"/><Relationship Id="rId2" Type="http://schemas.openxmlformats.org/officeDocument/2006/relationships/hyperlink" Target="mailto:maria.talevska@arlandagymnasiet.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891407"/>
          </a:xfrm>
        </p:spPr>
        <p:txBody>
          <a:bodyPr/>
          <a:lstStyle/>
          <a:p>
            <a:r>
              <a:rPr lang="sv-SE" sz="7200" dirty="0" smtClean="0"/>
              <a:t>Religionskunskap</a:t>
            </a:r>
            <a:r>
              <a:rPr lang="sv-SE" dirty="0" smtClean="0"/>
              <a:t> 1 och 2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657" y="4293096"/>
            <a:ext cx="4476902" cy="125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Kursen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>
                <a:hlinkClick r:id="rId2"/>
              </a:rPr>
              <a:t>Ämnesplan</a:t>
            </a: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r>
              <a:rPr lang="sv-SE" sz="2800" dirty="0" smtClean="0">
                <a:hlinkClick r:id="rId3" action="ppaction://hlinkfile"/>
              </a:rPr>
              <a:t>Vad betyder översiktligt, nyanserat mm?</a:t>
            </a: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r>
              <a:rPr lang="sv-SE" sz="2800" dirty="0" smtClean="0">
                <a:hlinkClick r:id="rId4" action="ppaction://hlinkfile"/>
              </a:rPr>
              <a:t>Hur kan en planering se ut?</a:t>
            </a: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r>
              <a:rPr lang="sv-SE" sz="2800" dirty="0" smtClean="0">
                <a:hlinkClick r:id="rId5" action="ppaction://hlinkfile"/>
              </a:rPr>
              <a:t>Planeringsförslag</a:t>
            </a:r>
            <a:endParaRPr lang="sv-SE" sz="28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6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Vem är MT?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Maria </a:t>
            </a:r>
            <a:r>
              <a:rPr lang="sv-SE" dirty="0" smtClean="0"/>
              <a:t>Talevska Larsson</a:t>
            </a:r>
            <a:endParaRPr lang="sv-SE" dirty="0" smtClean="0"/>
          </a:p>
          <a:p>
            <a:r>
              <a:rPr lang="sv-SE" dirty="0">
                <a:hlinkClick r:id="rId2"/>
              </a:rPr>
              <a:t>m</a:t>
            </a:r>
            <a:r>
              <a:rPr lang="sv-SE" dirty="0" smtClean="0">
                <a:hlinkClick r:id="rId2"/>
              </a:rPr>
              <a:t>aria.talevska@arlandagymnasiet.se</a:t>
            </a:r>
            <a:endParaRPr lang="sv-SE" dirty="0" smtClean="0"/>
          </a:p>
          <a:p>
            <a:r>
              <a:rPr lang="sv-SE" dirty="0" smtClean="0">
                <a:hlinkClick r:id="rId3"/>
              </a:rPr>
              <a:t>maria.talevska.arlanda@analys.urkund.se</a:t>
            </a:r>
            <a:endParaRPr lang="sv-SE" dirty="0" smtClean="0"/>
          </a:p>
          <a:p>
            <a:r>
              <a:rPr lang="sv-SE" dirty="0" smtClean="0"/>
              <a:t>Hemsida: </a:t>
            </a:r>
            <a:r>
              <a:rPr lang="sv-SE" dirty="0" smtClean="0"/>
              <a:t>mariatalevska.weebly.com</a:t>
            </a:r>
            <a:endParaRPr lang="sv-SE" dirty="0" smtClean="0"/>
          </a:p>
          <a:p>
            <a:r>
              <a:rPr lang="sv-SE" dirty="0" smtClean="0"/>
              <a:t>Arbetsmobil: 073-6613822</a:t>
            </a:r>
          </a:p>
          <a:p>
            <a:r>
              <a:rPr lang="sv-SE" dirty="0" err="1" smtClean="0"/>
              <a:t>Facebook</a:t>
            </a:r>
            <a:r>
              <a:rPr lang="sv-SE" dirty="0" smtClean="0"/>
              <a:t>: Maria </a:t>
            </a:r>
            <a:r>
              <a:rPr lang="sv-SE" dirty="0" err="1" smtClean="0"/>
              <a:t>Agy</a:t>
            </a:r>
            <a:r>
              <a:rPr lang="sv-SE" dirty="0" smtClean="0"/>
              <a:t> </a:t>
            </a:r>
            <a:r>
              <a:rPr lang="sv-SE" dirty="0" err="1" smtClean="0"/>
              <a:t>Talevska</a:t>
            </a:r>
            <a:endParaRPr lang="sv-SE" dirty="0" smtClean="0"/>
          </a:p>
          <a:p>
            <a:r>
              <a:rPr lang="sv-SE" dirty="0" smtClean="0"/>
              <a:t>Arbetsrum: 1062</a:t>
            </a:r>
          </a:p>
          <a:p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Förväntningar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Mina förväntningar på dig (förutom Arlandagymnasiets gemensamma ordningsregler)</a:t>
            </a:r>
            <a:br>
              <a:rPr lang="sv-SE" dirty="0"/>
            </a:br>
            <a:r>
              <a:rPr lang="sv-SE" dirty="0"/>
              <a:t>- Att du är i </a:t>
            </a:r>
            <a:r>
              <a:rPr lang="sv-SE" dirty="0" smtClean="0"/>
              <a:t>tid (Sen </a:t>
            </a:r>
            <a:r>
              <a:rPr lang="sv-SE" dirty="0"/>
              <a:t>ankomst noteras och förs in i </a:t>
            </a:r>
            <a:r>
              <a:rPr lang="sv-SE" dirty="0"/>
              <a:t>Q</a:t>
            </a:r>
            <a:r>
              <a:rPr lang="sv-SE" dirty="0" smtClean="0"/>
              <a:t>)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- Att du har med efterfrågat </a:t>
            </a:r>
            <a:r>
              <a:rPr lang="sv-SE" dirty="0" smtClean="0"/>
              <a:t>material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- Att du gör ditt bästa efter dina egna </a:t>
            </a:r>
            <a:r>
              <a:rPr lang="sv-SE" dirty="0" smtClean="0"/>
              <a:t>förutsättningar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- Att du kommunicerar med mig om dina förutsättningar ändras p.g.a. skada, sjukdom, personliga skäl etc.</a:t>
            </a:r>
          </a:p>
          <a:p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6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Schema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4800" dirty="0"/>
          </a:p>
          <a:p>
            <a:r>
              <a:rPr lang="sv-SE" sz="4800" dirty="0" smtClean="0"/>
              <a:t>Två lektioner i veckan:</a:t>
            </a:r>
          </a:p>
          <a:p>
            <a:pPr lvl="1"/>
            <a:r>
              <a:rPr lang="sv-SE" sz="4400" dirty="0" smtClean="0"/>
              <a:t>Måndagar </a:t>
            </a:r>
            <a:r>
              <a:rPr lang="sv-SE" sz="4400" dirty="0" smtClean="0"/>
              <a:t>12:05 </a:t>
            </a:r>
            <a:r>
              <a:rPr lang="sv-SE" sz="4400" dirty="0" smtClean="0"/>
              <a:t>i sal </a:t>
            </a:r>
            <a:r>
              <a:rPr lang="sv-SE" sz="4400" dirty="0" smtClean="0"/>
              <a:t>1057</a:t>
            </a:r>
            <a:endParaRPr lang="sv-SE" sz="4400" dirty="0" smtClean="0"/>
          </a:p>
          <a:p>
            <a:pPr lvl="1"/>
            <a:r>
              <a:rPr lang="sv-SE" sz="4400" dirty="0" smtClean="0"/>
              <a:t>Onsdagar </a:t>
            </a:r>
            <a:r>
              <a:rPr lang="sv-SE" sz="4400" dirty="0" smtClean="0"/>
              <a:t>10:10 </a:t>
            </a:r>
            <a:r>
              <a:rPr lang="sv-SE" sz="4400" dirty="0" smtClean="0"/>
              <a:t>i sal </a:t>
            </a:r>
            <a:r>
              <a:rPr lang="sv-SE" sz="4400" dirty="0" smtClean="0"/>
              <a:t>1057</a:t>
            </a:r>
            <a:endParaRPr lang="sv-SE" sz="44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79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Kursens upplägg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Religion 1 – 50p</a:t>
            </a:r>
          </a:p>
          <a:p>
            <a:r>
              <a:rPr lang="sv-SE" dirty="0" smtClean="0"/>
              <a:t>Religion 2 – 50p</a:t>
            </a:r>
          </a:p>
          <a:p>
            <a:r>
              <a:rPr lang="sv-SE" dirty="0" smtClean="0"/>
              <a:t>Religion 1 – stor kurs </a:t>
            </a:r>
            <a:r>
              <a:rPr lang="sv-SE" dirty="0" smtClean="0"/>
              <a:t>innehållsmässigt</a:t>
            </a:r>
          </a:p>
          <a:p>
            <a:r>
              <a:rPr lang="sv-SE" dirty="0" smtClean="0"/>
              <a:t>Religion 2 – inte lika stor</a:t>
            </a:r>
            <a:endParaRPr lang="sv-SE" dirty="0" smtClean="0"/>
          </a:p>
          <a:p>
            <a:pPr lvl="1"/>
            <a:r>
              <a:rPr lang="sv-SE" dirty="0" smtClean="0"/>
              <a:t>Planen – samköra religion 1 och 2</a:t>
            </a:r>
          </a:p>
          <a:p>
            <a:r>
              <a:rPr lang="sv-SE" dirty="0" smtClean="0"/>
              <a:t>Diagnos</a:t>
            </a:r>
          </a:p>
          <a:p>
            <a:r>
              <a:rPr lang="sv-SE" dirty="0" smtClean="0"/>
              <a:t>Planera innehållet tillsammans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är religionskunskap?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Religionsvetenskap </a:t>
            </a:r>
            <a:r>
              <a:rPr lang="sv-SE" dirty="0" smtClean="0"/>
              <a:t>kallas även </a:t>
            </a:r>
            <a:r>
              <a:rPr lang="sv-SE" dirty="0" smtClean="0"/>
              <a:t>teologi </a:t>
            </a:r>
          </a:p>
          <a:p>
            <a:pPr lvl="1"/>
            <a:r>
              <a:rPr lang="sv-SE" dirty="0" smtClean="0"/>
              <a:t>Teo = gud</a:t>
            </a:r>
          </a:p>
          <a:p>
            <a:pPr lvl="1"/>
            <a:r>
              <a:rPr lang="sv-SE" dirty="0" smtClean="0"/>
              <a:t>Logos = kunskap</a:t>
            </a:r>
          </a:p>
          <a:p>
            <a:r>
              <a:rPr lang="sv-SE" dirty="0" smtClean="0"/>
              <a:t>Krävs fler kunskapsområden för att få ett större perspektiv på innehållet i religionsvetenskapen</a:t>
            </a:r>
          </a:p>
          <a:p>
            <a:r>
              <a:rPr lang="sv-SE" dirty="0" smtClean="0"/>
              <a:t>Vilka?</a:t>
            </a:r>
          </a:p>
          <a:p>
            <a:pPr marL="457200" lvl="1" indent="0">
              <a:buNone/>
            </a:pPr>
            <a:endParaRPr lang="sv-SE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5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Tvärvetenskap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Historia – för att förstå ursprung, utveckling, likheter, skillnader</a:t>
            </a:r>
          </a:p>
          <a:p>
            <a:r>
              <a:rPr lang="sv-SE" dirty="0" smtClean="0"/>
              <a:t>Psykologi – för att förstå hur människor påverkas i sitt innersta av att ha en tro</a:t>
            </a:r>
          </a:p>
          <a:p>
            <a:r>
              <a:rPr lang="sv-SE" dirty="0" smtClean="0"/>
              <a:t>Naturvetenskap – för att se hur olika religioner beskriver jordens skapelse och utveckling</a:t>
            </a:r>
          </a:p>
          <a:p>
            <a:r>
              <a:rPr lang="sv-SE" dirty="0" smtClean="0"/>
              <a:t>Filosofi – för att diskutera det stora frågorna om livet, de existentiella frågorna</a:t>
            </a:r>
          </a:p>
          <a:p>
            <a:r>
              <a:rPr lang="sv-SE" dirty="0" smtClean="0"/>
              <a:t>Sociologi – för att undersöka religionens roll i samhället och i samspel mellan människor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4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Diagnos/Nivåtest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r>
              <a:rPr lang="sv-SE" dirty="0" smtClean="0"/>
              <a:t>Ej underlag för betygsättning</a:t>
            </a:r>
          </a:p>
          <a:p>
            <a:r>
              <a:rPr lang="sv-SE" dirty="0" smtClean="0"/>
              <a:t>Baserad på grundskolans kunskapskrav</a:t>
            </a:r>
          </a:p>
          <a:p>
            <a:r>
              <a:rPr lang="sv-SE" dirty="0" smtClean="0"/>
              <a:t>Används endast för att se hur mycket ni kan från grundskolan och hjälper mig sätta nivån på innehållet i lektionerna</a:t>
            </a:r>
          </a:p>
          <a:p>
            <a:r>
              <a:rPr lang="sv-SE" dirty="0" smtClean="0"/>
              <a:t>LYCKA TILL!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1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Förväntningar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Maila följande till Maria</a:t>
            </a:r>
          </a:p>
          <a:p>
            <a:pPr lvl="1"/>
            <a:r>
              <a:rPr lang="sv-SE" dirty="0"/>
              <a:t>Vilka förväntningar har du på kursen? </a:t>
            </a:r>
            <a:r>
              <a:rPr lang="sv-SE" dirty="0" smtClean="0"/>
              <a:t>Vad tänker du på när du hör ordet religionskunskap?</a:t>
            </a:r>
            <a:endParaRPr lang="sv-SE" dirty="0"/>
          </a:p>
          <a:p>
            <a:pPr lvl="1"/>
            <a:r>
              <a:rPr lang="sv-SE" dirty="0"/>
              <a:t>På läraren? </a:t>
            </a:r>
          </a:p>
          <a:p>
            <a:pPr lvl="1"/>
            <a:r>
              <a:rPr lang="sv-SE" dirty="0"/>
              <a:t>På dig själv? 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Namn på mailet: ”Förväntningar”</a:t>
            </a:r>
          </a:p>
          <a:p>
            <a:pPr lvl="1"/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445224"/>
            <a:ext cx="7620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3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60</TotalTime>
  <Words>271</Words>
  <Application>Microsoft Office PowerPoint</Application>
  <PresentationFormat>Bildspel på skärmen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Executive</vt:lpstr>
      <vt:lpstr>Religionskunskap 1 och 2</vt:lpstr>
      <vt:lpstr>Vem är MT? </vt:lpstr>
      <vt:lpstr>Förväntningar </vt:lpstr>
      <vt:lpstr>Schema </vt:lpstr>
      <vt:lpstr>Kursens upplägg</vt:lpstr>
      <vt:lpstr>Vad är religionskunskap?</vt:lpstr>
      <vt:lpstr>Tvärvetenskap</vt:lpstr>
      <vt:lpstr>Diagnos/Nivåtest</vt:lpstr>
      <vt:lpstr>Förväntningar</vt:lpstr>
      <vt:lpstr>Kursen </vt:lpstr>
    </vt:vector>
  </TitlesOfParts>
  <Company>Sigtuna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Religionskunskap 1 och 2</dc:title>
  <dc:creator>Maria Talevska</dc:creator>
  <cp:lastModifiedBy>Maria Talevska</cp:lastModifiedBy>
  <cp:revision>7</cp:revision>
  <dcterms:created xsi:type="dcterms:W3CDTF">2014-08-20T09:23:15Z</dcterms:created>
  <dcterms:modified xsi:type="dcterms:W3CDTF">2015-08-20T13:17:11Z</dcterms:modified>
</cp:coreProperties>
</file>