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sv-SE"/>
              <a:t>Klicka här för att ändra format</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sv-SE"/>
              <a:t>Klicka här för att ändra format</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sv-SE"/>
              <a:t>Klicka här för att ändra format</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sv-SE"/>
              <a:t>Klicka här för att ändra format</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sv-SE"/>
              <a:t>Klicka här för att ändra format</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sv-SE"/>
              <a:t>Redigera format för bakgrundstext</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sv-SE"/>
              <a:t>Klicka här för att ändra format</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sv-SE"/>
              <a:t>Redigera format för bakgrundstext</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sv-SE"/>
              <a:t>Klicka här för att ändra format</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nchor="ct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sv-SE"/>
              <a:t>Klicka här för att ändra format</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sv-SE"/>
              <a:t>Klicka här för att ändra format</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sv-SE"/>
              <a:t>Klicka här för att ändra format</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12/11/2017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Religion och vetenskap</a:t>
            </a:r>
          </a:p>
        </p:txBody>
      </p:sp>
      <p:sp>
        <p:nvSpPr>
          <p:cNvPr id="3" name="Underrubrik 2"/>
          <p:cNvSpPr>
            <a:spLocks noGrp="1"/>
          </p:cNvSpPr>
          <p:nvPr>
            <p:ph type="subTitle" idx="1"/>
          </p:nvPr>
        </p:nvSpPr>
        <p:spPr/>
        <p:txBody>
          <a:bodyPr/>
          <a:lstStyle/>
          <a:p>
            <a:r>
              <a:rPr lang="sv-SE" dirty="0"/>
              <a:t>Olika uppfattningar om relationen mellan religion och vetenskap</a:t>
            </a:r>
          </a:p>
        </p:txBody>
      </p:sp>
    </p:spTree>
    <p:extLst>
      <p:ext uri="{BB962C8B-B14F-4D97-AF65-F5344CB8AC3E}">
        <p14:creationId xmlns:p14="http://schemas.microsoft.com/office/powerpoint/2010/main" val="276281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Vetenskapen, världen och människan</a:t>
            </a:r>
          </a:p>
        </p:txBody>
      </p:sp>
      <p:sp>
        <p:nvSpPr>
          <p:cNvPr id="3" name="Platshållare för innehåll 2"/>
          <p:cNvSpPr>
            <a:spLocks noGrp="1"/>
          </p:cNvSpPr>
          <p:nvPr>
            <p:ph idx="1"/>
          </p:nvPr>
        </p:nvSpPr>
        <p:spPr/>
        <p:txBody>
          <a:bodyPr/>
          <a:lstStyle/>
          <a:p>
            <a:r>
              <a:rPr lang="sv-SE" i="1" dirty="0"/>
              <a:t>1800-talet</a:t>
            </a:r>
            <a:r>
              <a:rPr lang="sv-SE" dirty="0"/>
              <a:t>, man kommer ännu mer bort från Bibeln, men skapelseberättelsen är fortfarande obestridd.</a:t>
            </a:r>
          </a:p>
          <a:p>
            <a:r>
              <a:rPr lang="sv-SE" dirty="0"/>
              <a:t>Därför kom Darwins evolutionsteori att skapa stor debatt. </a:t>
            </a:r>
          </a:p>
          <a:p>
            <a:r>
              <a:rPr lang="sv-SE" dirty="0"/>
              <a:t>Enligt honom var skapelsen något som ständigt pågår och det är inte Gud som styr över denna utveckling. </a:t>
            </a:r>
          </a:p>
          <a:p>
            <a:r>
              <a:rPr lang="sv-SE" dirty="0"/>
              <a:t>Enligt Darwin har livet på jorden utvecklats ur enkla livsformer och det är de mest lämpade som överlever genom ett naturligt urval. </a:t>
            </a:r>
          </a:p>
          <a:p>
            <a:r>
              <a:rPr lang="sv-SE" dirty="0"/>
              <a:t>Darwinismen gjorde att synen på människans natur och plats i skapelsen förändrades.</a:t>
            </a:r>
          </a:p>
          <a:p>
            <a:endParaRPr lang="sv-SE" dirty="0"/>
          </a:p>
        </p:txBody>
      </p:sp>
    </p:spTree>
    <p:extLst>
      <p:ext uri="{BB962C8B-B14F-4D97-AF65-F5344CB8AC3E}">
        <p14:creationId xmlns:p14="http://schemas.microsoft.com/office/powerpoint/2010/main" val="373864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1" y="821634"/>
            <a:ext cx="10131425" cy="1456267"/>
          </a:xfrm>
        </p:spPr>
        <p:txBody>
          <a:bodyPr/>
          <a:lstStyle/>
          <a:p>
            <a:r>
              <a:rPr lang="sv-SE" dirty="0"/>
              <a:t>Ickereligiösa förklaringar</a:t>
            </a:r>
          </a:p>
        </p:txBody>
      </p:sp>
      <p:sp>
        <p:nvSpPr>
          <p:cNvPr id="3" name="Platshållare för innehåll 2"/>
          <p:cNvSpPr>
            <a:spLocks noGrp="1"/>
          </p:cNvSpPr>
          <p:nvPr>
            <p:ph idx="1"/>
          </p:nvPr>
        </p:nvSpPr>
        <p:spPr/>
        <p:txBody>
          <a:bodyPr/>
          <a:lstStyle/>
          <a:p>
            <a:r>
              <a:rPr lang="sv-SE" i="1" dirty="0"/>
              <a:t>Humanismen</a:t>
            </a:r>
            <a:r>
              <a:rPr lang="sv-SE" dirty="0"/>
              <a:t>, människan i centrum. (Har sin bakgrund i renässansen och upplysningens tänkande)</a:t>
            </a:r>
          </a:p>
          <a:p>
            <a:r>
              <a:rPr lang="sv-SE" dirty="0"/>
              <a:t>Trots att den i grunden är sekulär så förenar ofta olika religioner och ideologier sina tankar med humanismens tankar. </a:t>
            </a:r>
          </a:p>
          <a:p>
            <a:r>
              <a:rPr lang="sv-SE" dirty="0"/>
              <a:t>Humanismen förespråkar kritiskt tänkande oh rationalism (förnuftsbaserad kunskap). </a:t>
            </a:r>
          </a:p>
          <a:p>
            <a:r>
              <a:rPr lang="sv-SE" dirty="0"/>
              <a:t>Människan har ett unikt värde och förmåga att skapa och utforma sitt liv. Det goda i människans natur betonas och humanismen är öppen för mångfald och menar att vetenskap och demokrati är vägar att hitta svar och lösa problem på. </a:t>
            </a:r>
          </a:p>
          <a:p>
            <a:r>
              <a:rPr lang="sv-SE" dirty="0"/>
              <a:t>Humanismens principer ligger till grund för exempelvis FN:s deklaration om de mänskliga rättigheterna.</a:t>
            </a:r>
          </a:p>
          <a:p>
            <a:endParaRPr lang="sv-SE" dirty="0"/>
          </a:p>
        </p:txBody>
      </p:sp>
    </p:spTree>
    <p:extLst>
      <p:ext uri="{BB962C8B-B14F-4D97-AF65-F5344CB8AC3E}">
        <p14:creationId xmlns:p14="http://schemas.microsoft.com/office/powerpoint/2010/main" val="15911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Ickereligiösa förklaringar</a:t>
            </a:r>
          </a:p>
        </p:txBody>
      </p:sp>
      <p:sp>
        <p:nvSpPr>
          <p:cNvPr id="3" name="Platshållare för innehåll 2"/>
          <p:cNvSpPr>
            <a:spLocks noGrp="1"/>
          </p:cNvSpPr>
          <p:nvPr>
            <p:ph idx="1"/>
          </p:nvPr>
        </p:nvSpPr>
        <p:spPr/>
        <p:txBody>
          <a:bodyPr/>
          <a:lstStyle/>
          <a:p>
            <a:r>
              <a:rPr lang="sv-SE" i="1" dirty="0"/>
              <a:t>Naturalism</a:t>
            </a:r>
            <a:r>
              <a:rPr lang="sv-SE" dirty="0"/>
              <a:t>, samlingsnamn för en rad olika synsätt. </a:t>
            </a:r>
          </a:p>
          <a:p>
            <a:r>
              <a:rPr lang="sv-SE" dirty="0"/>
              <a:t>Gemensamt är att man ser människan som en del av naturen, en del av ett större kretslopp. </a:t>
            </a:r>
          </a:p>
          <a:p>
            <a:r>
              <a:rPr lang="sv-SE" dirty="0"/>
              <a:t>I den äldre formen av naturalism såg man livet och tillvaron som en plats där olika arter kämpade om utrymme och fördelar. Denna konkurrens gällde även mänskligt liv. Detta synsätt byggde mycket på Darwins tankar. </a:t>
            </a:r>
          </a:p>
          <a:p>
            <a:r>
              <a:rPr lang="sv-SE" dirty="0"/>
              <a:t>En del ideologier kom att använda denna synsätt för att tjäna sina syften, tex nazismen med sin lära om rasernas olika egenskaper och värden.</a:t>
            </a:r>
          </a:p>
          <a:p>
            <a:endParaRPr lang="sv-SE" dirty="0"/>
          </a:p>
        </p:txBody>
      </p:sp>
    </p:spTree>
    <p:extLst>
      <p:ext uri="{BB962C8B-B14F-4D97-AF65-F5344CB8AC3E}">
        <p14:creationId xmlns:p14="http://schemas.microsoft.com/office/powerpoint/2010/main" val="616466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Ickereligiösa förklaringar</a:t>
            </a:r>
          </a:p>
        </p:txBody>
      </p:sp>
      <p:sp>
        <p:nvSpPr>
          <p:cNvPr id="3" name="Platshållare för innehåll 2"/>
          <p:cNvSpPr>
            <a:spLocks noGrp="1"/>
          </p:cNvSpPr>
          <p:nvPr>
            <p:ph idx="1"/>
          </p:nvPr>
        </p:nvSpPr>
        <p:spPr/>
        <p:txBody>
          <a:bodyPr/>
          <a:lstStyle/>
          <a:p>
            <a:r>
              <a:rPr lang="sv-SE" dirty="0"/>
              <a:t>I den moderna naturalismen ser man fortfarande människan som en del av naturen men betonar samtidigt människan särskilda egenskaper som moral och frihet. Istället för en kamp så beskriver moderna naturalister det som ett samspel mellan allt levande. </a:t>
            </a:r>
          </a:p>
          <a:p>
            <a:r>
              <a:rPr lang="sv-SE" dirty="0"/>
              <a:t>Ekosofin är ett exempel på modern naturalism som strävar efter att öka människans ekologiska medvetenhet och engagemang i miljöfrågor. </a:t>
            </a:r>
          </a:p>
          <a:p>
            <a:r>
              <a:rPr lang="sv-SE" dirty="0"/>
              <a:t>Ekosofin betonar att allt levande hör samman. Inom ekosofin betraktas människan som en levande varelse bland alla andra levande varelser på jorden, underkastad samma behov som dem. Även människan är beroende av sin miljö för att överleva. Alla organismer spelar en roll i det ekologiska samspelet. Därför har alla ett värde.</a:t>
            </a:r>
          </a:p>
          <a:p>
            <a:endParaRPr lang="sv-SE" dirty="0"/>
          </a:p>
        </p:txBody>
      </p:sp>
    </p:spTree>
    <p:extLst>
      <p:ext uri="{BB962C8B-B14F-4D97-AF65-F5344CB8AC3E}">
        <p14:creationId xmlns:p14="http://schemas.microsoft.com/office/powerpoint/2010/main" val="30765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Ickereligiösa förklaringar</a:t>
            </a:r>
          </a:p>
        </p:txBody>
      </p:sp>
      <p:sp>
        <p:nvSpPr>
          <p:cNvPr id="3" name="Platshållare för innehåll 2"/>
          <p:cNvSpPr>
            <a:spLocks noGrp="1"/>
          </p:cNvSpPr>
          <p:nvPr>
            <p:ph idx="1"/>
          </p:nvPr>
        </p:nvSpPr>
        <p:spPr/>
        <p:txBody>
          <a:bodyPr/>
          <a:lstStyle/>
          <a:p>
            <a:r>
              <a:rPr lang="sv-SE" dirty="0"/>
              <a:t>Vetenskapen har gjort att behovet av religion och religiösa förklaringar har minskat. För många har det inneburit en föreställning om att Gud inte alls existerar. Vetenskapen har gjort världen mer sekulariserad.</a:t>
            </a:r>
          </a:p>
          <a:p>
            <a:endParaRPr lang="sv-SE" dirty="0"/>
          </a:p>
        </p:txBody>
      </p:sp>
    </p:spTree>
    <p:extLst>
      <p:ext uri="{BB962C8B-B14F-4D97-AF65-F5344CB8AC3E}">
        <p14:creationId xmlns:p14="http://schemas.microsoft.com/office/powerpoint/2010/main" val="412398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Debatten om religion och vetenskap</a:t>
            </a:r>
          </a:p>
        </p:txBody>
      </p:sp>
      <p:sp>
        <p:nvSpPr>
          <p:cNvPr id="3" name="Platshållare för innehåll 2"/>
          <p:cNvSpPr>
            <a:spLocks noGrp="1"/>
          </p:cNvSpPr>
          <p:nvPr>
            <p:ph idx="1"/>
          </p:nvPr>
        </p:nvSpPr>
        <p:spPr/>
        <p:txBody>
          <a:bodyPr/>
          <a:lstStyle/>
          <a:p>
            <a:r>
              <a:rPr lang="sv-SE" dirty="0"/>
              <a:t>Läs </a:t>
            </a:r>
            <a:r>
              <a:rPr lang="sv-SE" dirty="0" err="1"/>
              <a:t>artiekln</a:t>
            </a:r>
            <a:r>
              <a:rPr lang="sv-SE" dirty="0"/>
              <a:t> på mariatalevska.weebly.com</a:t>
            </a:r>
          </a:p>
        </p:txBody>
      </p:sp>
    </p:spTree>
    <p:extLst>
      <p:ext uri="{BB962C8B-B14F-4D97-AF65-F5344CB8AC3E}">
        <p14:creationId xmlns:p14="http://schemas.microsoft.com/office/powerpoint/2010/main" val="2141169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Världsreligionerna och vetenskap</a:t>
            </a:r>
          </a:p>
        </p:txBody>
      </p:sp>
      <p:sp>
        <p:nvSpPr>
          <p:cNvPr id="3" name="Platshållare för innehåll 2"/>
          <p:cNvSpPr>
            <a:spLocks noGrp="1"/>
          </p:cNvSpPr>
          <p:nvPr>
            <p:ph idx="1"/>
          </p:nvPr>
        </p:nvSpPr>
        <p:spPr/>
        <p:txBody>
          <a:bodyPr/>
          <a:lstStyle/>
          <a:p>
            <a:r>
              <a:rPr lang="sv-SE" dirty="0"/>
              <a:t>Kristendom, sedan renässansen har studier om naturen varit en stor del av religionsstudierna, naturen är ju Guds skapelse. (Man vill kartlägga och förstå naturens storhet och sinnrikhet).</a:t>
            </a:r>
          </a:p>
          <a:p>
            <a:endParaRPr lang="sv-SE" dirty="0"/>
          </a:p>
        </p:txBody>
      </p:sp>
    </p:spTree>
    <p:extLst>
      <p:ext uri="{BB962C8B-B14F-4D97-AF65-F5344CB8AC3E}">
        <p14:creationId xmlns:p14="http://schemas.microsoft.com/office/powerpoint/2010/main" val="958250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Världsreligionerna och vetenskap</a:t>
            </a:r>
          </a:p>
        </p:txBody>
      </p:sp>
      <p:sp>
        <p:nvSpPr>
          <p:cNvPr id="3" name="Platshållare för innehåll 2"/>
          <p:cNvSpPr>
            <a:spLocks noGrp="1"/>
          </p:cNvSpPr>
          <p:nvPr>
            <p:ph idx="1"/>
          </p:nvPr>
        </p:nvSpPr>
        <p:spPr/>
        <p:txBody>
          <a:bodyPr/>
          <a:lstStyle/>
          <a:p>
            <a:r>
              <a:rPr lang="sv-SE" dirty="0"/>
              <a:t>Judendom, har alltid haft en öppen hållning till vetenskap, man har ofta sett det som en komplettering till Bibeln och Talmud.</a:t>
            </a:r>
          </a:p>
          <a:p>
            <a:endParaRPr lang="sv-SE" dirty="0"/>
          </a:p>
        </p:txBody>
      </p:sp>
    </p:spTree>
    <p:extLst>
      <p:ext uri="{BB962C8B-B14F-4D97-AF65-F5344CB8AC3E}">
        <p14:creationId xmlns:p14="http://schemas.microsoft.com/office/powerpoint/2010/main" val="1807272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Världsreligionerna och vetenskap</a:t>
            </a:r>
          </a:p>
        </p:txBody>
      </p:sp>
      <p:sp>
        <p:nvSpPr>
          <p:cNvPr id="3" name="Platshållare för innehåll 2"/>
          <p:cNvSpPr>
            <a:spLocks noGrp="1"/>
          </p:cNvSpPr>
          <p:nvPr>
            <p:ph idx="1"/>
          </p:nvPr>
        </p:nvSpPr>
        <p:spPr/>
        <p:txBody>
          <a:bodyPr/>
          <a:lstStyle/>
          <a:p>
            <a:r>
              <a:rPr lang="sv-SE" dirty="0"/>
              <a:t>Islam, har liknande synsätt som judendom. Många filosofer och naturvetare inom islam har utgått från tanken om naturen som den plats där all gudomlig vishet och storhet finns att studera. Naturen i sig är ett gudsbevis. Kunskap är viktigt inom islam och profeten Muhammed gjorde uttalanden som ”Det är obligatoriskt för varje man och kvinna att söka kunskap…”</a:t>
            </a:r>
          </a:p>
          <a:p>
            <a:endParaRPr lang="sv-SE" dirty="0"/>
          </a:p>
        </p:txBody>
      </p:sp>
    </p:spTree>
    <p:extLst>
      <p:ext uri="{BB962C8B-B14F-4D97-AF65-F5344CB8AC3E}">
        <p14:creationId xmlns:p14="http://schemas.microsoft.com/office/powerpoint/2010/main" val="662776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Världsreligionerna och vetenskap</a:t>
            </a:r>
          </a:p>
        </p:txBody>
      </p:sp>
      <p:sp>
        <p:nvSpPr>
          <p:cNvPr id="3" name="Platshållare för innehåll 2"/>
          <p:cNvSpPr>
            <a:spLocks noGrp="1"/>
          </p:cNvSpPr>
          <p:nvPr>
            <p:ph idx="1"/>
          </p:nvPr>
        </p:nvSpPr>
        <p:spPr/>
        <p:txBody>
          <a:bodyPr/>
          <a:lstStyle/>
          <a:p>
            <a:pPr lvl="0"/>
            <a:r>
              <a:rPr lang="sv-SE" dirty="0"/>
              <a:t>Hinduism, har haft svårt att ta till sig vetenskapen då man anser att verkligheten och denna värld är en illusion och målet är att bli befriad från denna eviga cykel av födelse, död och pånyttfödelse.</a:t>
            </a:r>
          </a:p>
          <a:p>
            <a:pPr lvl="0"/>
            <a:r>
              <a:rPr lang="sv-SE" dirty="0"/>
              <a:t>Buddhismen, diskuterar vetenskap mer, naturen ska studeras/undersökas opartiskt.</a:t>
            </a:r>
          </a:p>
          <a:p>
            <a:endParaRPr lang="sv-SE" dirty="0"/>
          </a:p>
        </p:txBody>
      </p:sp>
    </p:spTree>
    <p:extLst>
      <p:ext uri="{BB962C8B-B14F-4D97-AF65-F5344CB8AC3E}">
        <p14:creationId xmlns:p14="http://schemas.microsoft.com/office/powerpoint/2010/main" val="211550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Tvärvetenskap</a:t>
            </a:r>
          </a:p>
        </p:txBody>
      </p:sp>
      <p:sp>
        <p:nvSpPr>
          <p:cNvPr id="3" name="Platshållare för innehåll 2"/>
          <p:cNvSpPr>
            <a:spLocks noGrp="1"/>
          </p:cNvSpPr>
          <p:nvPr>
            <p:ph idx="1"/>
          </p:nvPr>
        </p:nvSpPr>
        <p:spPr/>
        <p:txBody>
          <a:bodyPr/>
          <a:lstStyle/>
          <a:p>
            <a:r>
              <a:rPr lang="sv-SE" dirty="0"/>
              <a:t>När man studerar religion då ägnar man sig åt tvärvetenskap. </a:t>
            </a:r>
          </a:p>
          <a:p>
            <a:r>
              <a:rPr lang="sv-SE" dirty="0"/>
              <a:t>Det betyder att man använder sig av olika kunskapsområden för att få svar på olika frågor.</a:t>
            </a:r>
          </a:p>
          <a:p>
            <a:r>
              <a:rPr lang="sv-SE" dirty="0"/>
              <a:t>Religionsvetenskapen kallas teologi (= gudskunskap). </a:t>
            </a:r>
          </a:p>
          <a:p>
            <a:r>
              <a:rPr lang="sv-SE" dirty="0"/>
              <a:t>Men för att få ett vidare perspektiv på denna komplexa vetenskap så behöver ta hjälp av andra kunskapsområden…</a:t>
            </a:r>
          </a:p>
          <a:p>
            <a:endParaRPr lang="sv-SE" dirty="0"/>
          </a:p>
        </p:txBody>
      </p:sp>
    </p:spTree>
    <p:extLst>
      <p:ext uri="{BB962C8B-B14F-4D97-AF65-F5344CB8AC3E}">
        <p14:creationId xmlns:p14="http://schemas.microsoft.com/office/powerpoint/2010/main" val="127860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Världsreligionerna och vetenskap</a:t>
            </a:r>
          </a:p>
        </p:txBody>
      </p:sp>
      <p:sp>
        <p:nvSpPr>
          <p:cNvPr id="3" name="Platshållare för innehåll 2"/>
          <p:cNvSpPr>
            <a:spLocks noGrp="1"/>
          </p:cNvSpPr>
          <p:nvPr>
            <p:ph idx="1"/>
          </p:nvPr>
        </p:nvSpPr>
        <p:spPr/>
        <p:txBody>
          <a:bodyPr/>
          <a:lstStyle/>
          <a:p>
            <a:r>
              <a:rPr lang="sv-SE" dirty="0"/>
              <a:t>Förhållandet mellan naturvetenskap och religion har varit långt ifrån oproblematiskt. Många vetenskapsmän har genom tiderna anklagats av kyrkan för att sprida falska idéer.</a:t>
            </a:r>
          </a:p>
          <a:p>
            <a:r>
              <a:rPr lang="sv-SE" dirty="0"/>
              <a:t>Idag är det främst de mer ortodoxa och fundamentalistiska företrädarna inom religionerna som uttrycker sin skepsis.</a:t>
            </a:r>
          </a:p>
          <a:p>
            <a:endParaRPr lang="sv-SE" dirty="0"/>
          </a:p>
          <a:p>
            <a:endParaRPr lang="sv-SE" dirty="0"/>
          </a:p>
        </p:txBody>
      </p:sp>
    </p:spTree>
    <p:extLst>
      <p:ext uri="{BB962C8B-B14F-4D97-AF65-F5344CB8AC3E}">
        <p14:creationId xmlns:p14="http://schemas.microsoft.com/office/powerpoint/2010/main" val="1900984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Kreationism</a:t>
            </a:r>
            <a:r>
              <a:rPr lang="sv-SE" dirty="0"/>
              <a:t> och intelligent design</a:t>
            </a:r>
          </a:p>
        </p:txBody>
      </p:sp>
      <p:sp>
        <p:nvSpPr>
          <p:cNvPr id="3" name="Platshållare för innehåll 2"/>
          <p:cNvSpPr>
            <a:spLocks noGrp="1"/>
          </p:cNvSpPr>
          <p:nvPr>
            <p:ph idx="1"/>
          </p:nvPr>
        </p:nvSpPr>
        <p:spPr/>
        <p:txBody>
          <a:bodyPr/>
          <a:lstStyle/>
          <a:p>
            <a:r>
              <a:rPr lang="sv-SE" dirty="0"/>
              <a:t>Många religioner ser inte någon konflikt mellan religion och vetenskap, inte ens evolutionsteorin. Men det finns rörelser som på olika sätt bemöter naturvetenskapens tankar om alltings uppkomst.</a:t>
            </a:r>
          </a:p>
          <a:p>
            <a:endParaRPr lang="sv-SE" dirty="0"/>
          </a:p>
        </p:txBody>
      </p:sp>
    </p:spTree>
    <p:extLst>
      <p:ext uri="{BB962C8B-B14F-4D97-AF65-F5344CB8AC3E}">
        <p14:creationId xmlns:p14="http://schemas.microsoft.com/office/powerpoint/2010/main" val="18233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Kreationism</a:t>
            </a:r>
            <a:r>
              <a:rPr lang="sv-SE" dirty="0"/>
              <a:t> och intelligent design</a:t>
            </a:r>
          </a:p>
        </p:txBody>
      </p:sp>
      <p:sp>
        <p:nvSpPr>
          <p:cNvPr id="3" name="Platshållare för innehåll 2"/>
          <p:cNvSpPr>
            <a:spLocks noGrp="1"/>
          </p:cNvSpPr>
          <p:nvPr>
            <p:ph idx="1"/>
          </p:nvPr>
        </p:nvSpPr>
        <p:spPr/>
        <p:txBody>
          <a:bodyPr/>
          <a:lstStyle/>
          <a:p>
            <a:r>
              <a:rPr lang="sv-SE" i="1" dirty="0" err="1"/>
              <a:t>Kreationism</a:t>
            </a:r>
            <a:r>
              <a:rPr lang="sv-SE" dirty="0"/>
              <a:t> är uppfattningen om att världen och allt levande existerar genom gudomligt ingripande på ett övernaturligt sätt. </a:t>
            </a:r>
          </a:p>
          <a:p>
            <a:r>
              <a:rPr lang="sv-SE" dirty="0" err="1"/>
              <a:t>Kreationister</a:t>
            </a:r>
            <a:r>
              <a:rPr lang="sv-SE" dirty="0"/>
              <a:t> avvisar idén om att allt liv har ett gemensamt ursprung, särskilt att människan skulle vara släkt med andra djur. </a:t>
            </a:r>
          </a:p>
          <a:p>
            <a:r>
              <a:rPr lang="sv-SE" dirty="0"/>
              <a:t>Dessa tankar möter man mest inom olika kristna kyrkor och samfund där man menar att Bibelns skapelseberättelse ska tolkas bokstavligt. </a:t>
            </a:r>
          </a:p>
          <a:p>
            <a:r>
              <a:rPr lang="sv-SE" dirty="0"/>
              <a:t>Islam har inte lång tradition av </a:t>
            </a:r>
            <a:r>
              <a:rPr lang="sv-SE" dirty="0" err="1"/>
              <a:t>kreationism</a:t>
            </a:r>
            <a:r>
              <a:rPr lang="sv-SE" dirty="0"/>
              <a:t> men det finns muslimer som  på senare tid har försökt förklara skapelsen utifrån specifika Koranverser. Muslimska </a:t>
            </a:r>
            <a:r>
              <a:rPr lang="sv-SE" dirty="0" err="1"/>
              <a:t>kreationister</a:t>
            </a:r>
            <a:r>
              <a:rPr lang="sv-SE" dirty="0"/>
              <a:t> menar att det finns en vetenskaplig sanning som återfinns i Guds egna ord.</a:t>
            </a:r>
          </a:p>
          <a:p>
            <a:endParaRPr lang="sv-SE" dirty="0"/>
          </a:p>
        </p:txBody>
      </p:sp>
    </p:spTree>
    <p:extLst>
      <p:ext uri="{BB962C8B-B14F-4D97-AF65-F5344CB8AC3E}">
        <p14:creationId xmlns:p14="http://schemas.microsoft.com/office/powerpoint/2010/main" val="749000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Kreationism</a:t>
            </a:r>
            <a:r>
              <a:rPr lang="sv-SE" dirty="0"/>
              <a:t> och intelligent design</a:t>
            </a:r>
          </a:p>
        </p:txBody>
      </p:sp>
      <p:sp>
        <p:nvSpPr>
          <p:cNvPr id="3" name="Platshållare för innehåll 2"/>
          <p:cNvSpPr>
            <a:spLocks noGrp="1"/>
          </p:cNvSpPr>
          <p:nvPr>
            <p:ph idx="1"/>
          </p:nvPr>
        </p:nvSpPr>
        <p:spPr/>
        <p:txBody>
          <a:bodyPr>
            <a:normAutofit/>
          </a:bodyPr>
          <a:lstStyle/>
          <a:p>
            <a:r>
              <a:rPr lang="sv-SE" i="1" dirty="0"/>
              <a:t>Intelligent design </a:t>
            </a:r>
            <a:r>
              <a:rPr lang="sv-SE" dirty="0"/>
              <a:t>är tanken att det liv som finns på jorden är så komplext att det inte enbart kan ha kommit till som </a:t>
            </a:r>
            <a:r>
              <a:rPr lang="sv-SE" dirty="0" err="1"/>
              <a:t>evolutionsbiologerna</a:t>
            </a:r>
            <a:r>
              <a:rPr lang="sv-SE" dirty="0"/>
              <a:t> menar. </a:t>
            </a:r>
          </a:p>
          <a:p>
            <a:r>
              <a:rPr lang="sv-SE" dirty="0"/>
              <a:t>Denna komplexa struktur förutsätter en intelligent skapare. </a:t>
            </a:r>
          </a:p>
          <a:p>
            <a:r>
              <a:rPr lang="sv-SE" dirty="0"/>
              <a:t>ID utgår inte från religiösa argument som </a:t>
            </a:r>
            <a:r>
              <a:rPr lang="sv-SE" dirty="0" err="1"/>
              <a:t>kreationisterna</a:t>
            </a:r>
            <a:r>
              <a:rPr lang="sv-SE" dirty="0"/>
              <a:t> gör utan de betonar mer sin vetenskapliga utgångspunkt och den intelligenta skaparen kallas inte Gud. </a:t>
            </a:r>
          </a:p>
          <a:p>
            <a:r>
              <a:rPr lang="sv-SE" dirty="0"/>
              <a:t>Förespråkarna för detta synsätt pekar på hur osannolikt det är att vissa biologiska organ plötsligt skulle uppstått. Det finns alltså naturliga system som inte kan förklaras genom naturliga krafter, det måste finnas en eller flera intelligenta konstruktörer som designar allt levande. </a:t>
            </a:r>
          </a:p>
          <a:p>
            <a:pPr marL="0" indent="0">
              <a:buNone/>
            </a:pPr>
            <a:endParaRPr lang="sv-SE" dirty="0"/>
          </a:p>
        </p:txBody>
      </p:sp>
    </p:spTree>
    <p:extLst>
      <p:ext uri="{BB962C8B-B14F-4D97-AF65-F5344CB8AC3E}">
        <p14:creationId xmlns:p14="http://schemas.microsoft.com/office/powerpoint/2010/main" val="2404267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Kreationism</a:t>
            </a:r>
            <a:r>
              <a:rPr lang="sv-SE" dirty="0"/>
              <a:t> och intelligent design</a:t>
            </a:r>
          </a:p>
        </p:txBody>
      </p:sp>
      <p:sp>
        <p:nvSpPr>
          <p:cNvPr id="3" name="Platshållare för innehåll 2"/>
          <p:cNvSpPr>
            <a:spLocks noGrp="1"/>
          </p:cNvSpPr>
          <p:nvPr>
            <p:ph idx="1"/>
          </p:nvPr>
        </p:nvSpPr>
        <p:spPr/>
        <p:txBody>
          <a:bodyPr/>
          <a:lstStyle/>
          <a:p>
            <a:r>
              <a:rPr lang="sv-SE" dirty="0"/>
              <a:t>I USA har man på vissa platser kompletterar biologiundervisningen med ID. Detta har skapat debatt och lett till rättegångar. </a:t>
            </a:r>
          </a:p>
          <a:p>
            <a:r>
              <a:rPr lang="sv-SE" dirty="0"/>
              <a:t>I Sverige har debatten om ID inte varit så framträdande. Skolverket slår fast att det är evolutionsteorin som ska undervisas i biologin och att religioners syn på skapelsen hör hemma i religionsundervisningen.</a:t>
            </a:r>
          </a:p>
          <a:p>
            <a:endParaRPr lang="sv-SE" dirty="0"/>
          </a:p>
        </p:txBody>
      </p:sp>
    </p:spTree>
    <p:extLst>
      <p:ext uri="{BB962C8B-B14F-4D97-AF65-F5344CB8AC3E}">
        <p14:creationId xmlns:p14="http://schemas.microsoft.com/office/powerpoint/2010/main" val="65940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tvärvetenskap</a:t>
            </a:r>
          </a:p>
        </p:txBody>
      </p:sp>
      <p:sp>
        <p:nvSpPr>
          <p:cNvPr id="3" name="Platshållare för innehåll 2"/>
          <p:cNvSpPr>
            <a:spLocks noGrp="1"/>
          </p:cNvSpPr>
          <p:nvPr>
            <p:ph idx="1"/>
          </p:nvPr>
        </p:nvSpPr>
        <p:spPr/>
        <p:txBody>
          <a:bodyPr/>
          <a:lstStyle/>
          <a:p>
            <a:pPr lvl="0"/>
            <a:r>
              <a:rPr lang="sv-SE" dirty="0"/>
              <a:t>Historia, för att förstå ursprung, utveckling, likheter och skillnader mm.</a:t>
            </a:r>
          </a:p>
          <a:p>
            <a:pPr lvl="0"/>
            <a:r>
              <a:rPr lang="sv-SE" dirty="0"/>
              <a:t>Psykologi, för att studera hur människor påverkas i sitt innersta av att ha en tro.</a:t>
            </a:r>
          </a:p>
          <a:p>
            <a:pPr lvl="0"/>
            <a:r>
              <a:rPr lang="sv-SE" b="1" i="1" dirty="0"/>
              <a:t>Naturvetenskapen, för att se hur olika religioner beskriver jordens skapelse.</a:t>
            </a:r>
            <a:endParaRPr lang="sv-SE" dirty="0"/>
          </a:p>
          <a:p>
            <a:pPr lvl="0"/>
            <a:r>
              <a:rPr lang="sv-SE" dirty="0"/>
              <a:t>Sociologi, för att undersöka religionens roll i samhället och i samspel mellan människor.</a:t>
            </a:r>
          </a:p>
          <a:p>
            <a:pPr lvl="0"/>
            <a:r>
              <a:rPr lang="sv-SE" i="1" dirty="0"/>
              <a:t>Filosofi, för att diskutera livets stora frågor, de existentiella frågorna.</a:t>
            </a:r>
            <a:endParaRPr lang="sv-SE" dirty="0"/>
          </a:p>
          <a:p>
            <a:endParaRPr lang="sv-SE" dirty="0"/>
          </a:p>
        </p:txBody>
      </p:sp>
    </p:spTree>
    <p:extLst>
      <p:ext uri="{BB962C8B-B14F-4D97-AF65-F5344CB8AC3E}">
        <p14:creationId xmlns:p14="http://schemas.microsoft.com/office/powerpoint/2010/main" val="246264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Albert </a:t>
            </a:r>
            <a:r>
              <a:rPr lang="sv-SE" dirty="0" err="1"/>
              <a:t>einstein</a:t>
            </a:r>
            <a:endParaRPr lang="sv-SE" dirty="0"/>
          </a:p>
        </p:txBody>
      </p:sp>
      <p:sp>
        <p:nvSpPr>
          <p:cNvPr id="3" name="Platshållare för innehåll 2"/>
          <p:cNvSpPr>
            <a:spLocks noGrp="1"/>
          </p:cNvSpPr>
          <p:nvPr>
            <p:ph idx="1"/>
          </p:nvPr>
        </p:nvSpPr>
        <p:spPr/>
        <p:txBody>
          <a:bodyPr/>
          <a:lstStyle/>
          <a:p>
            <a:r>
              <a:rPr lang="sv-SE" dirty="0"/>
              <a:t>”Jag tror på en Gud som visar sig i den universella harmonin, men inte på en Gud som bekymrar sig om människornas öden och gärningar. Glöm aldrig när du grubblar över dina diagram och ekvationer att omtanken om människan måste vara huvudmålet för alla tekniska ansträngningar. Bara ett liv man levat för andra är värt att kallas liv.” </a:t>
            </a:r>
          </a:p>
        </p:txBody>
      </p:sp>
    </p:spTree>
    <p:extLst>
      <p:ext uri="{BB962C8B-B14F-4D97-AF65-F5344CB8AC3E}">
        <p14:creationId xmlns:p14="http://schemas.microsoft.com/office/powerpoint/2010/main" val="283591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Albert </a:t>
            </a:r>
            <a:r>
              <a:rPr lang="sv-SE" dirty="0" err="1"/>
              <a:t>einstein</a:t>
            </a:r>
            <a:endParaRPr lang="sv-SE" dirty="0"/>
          </a:p>
        </p:txBody>
      </p:sp>
      <p:sp>
        <p:nvSpPr>
          <p:cNvPr id="3" name="Platshållare för innehåll 2"/>
          <p:cNvSpPr>
            <a:spLocks noGrp="1"/>
          </p:cNvSpPr>
          <p:nvPr>
            <p:ph idx="1"/>
          </p:nvPr>
        </p:nvSpPr>
        <p:spPr/>
        <p:txBody>
          <a:bodyPr/>
          <a:lstStyle/>
          <a:p>
            <a:r>
              <a:rPr lang="sv-SE" dirty="0"/>
              <a:t>Albert Einstein (d.1955) var tysk jude och fysiker. Hans relativitetsteori förändrade synen på världen. Hans teori kom att användas för att framställa atomenergi vilket i sin tur gav upphov till atombomben.</a:t>
            </a:r>
          </a:p>
          <a:p>
            <a:r>
              <a:rPr lang="sv-SE" dirty="0"/>
              <a:t>Vad tror du att Einstein ville säga med citatet? Vad säger hans ord dig? Vad kallas denna gudssyn som Einstein uttrycker?</a:t>
            </a:r>
          </a:p>
          <a:p>
            <a:endParaRPr lang="sv-SE" dirty="0"/>
          </a:p>
        </p:txBody>
      </p:sp>
    </p:spTree>
    <p:extLst>
      <p:ext uri="{BB962C8B-B14F-4D97-AF65-F5344CB8AC3E}">
        <p14:creationId xmlns:p14="http://schemas.microsoft.com/office/powerpoint/2010/main" val="256039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Vetenskapen, världen och människan</a:t>
            </a:r>
          </a:p>
        </p:txBody>
      </p:sp>
      <p:sp>
        <p:nvSpPr>
          <p:cNvPr id="3" name="Platshållare för innehåll 2"/>
          <p:cNvSpPr>
            <a:spLocks noGrp="1"/>
          </p:cNvSpPr>
          <p:nvPr>
            <p:ph idx="1"/>
          </p:nvPr>
        </p:nvSpPr>
        <p:spPr/>
        <p:txBody>
          <a:bodyPr/>
          <a:lstStyle/>
          <a:p>
            <a:r>
              <a:rPr lang="sv-SE" dirty="0"/>
              <a:t>Människan har alltid sökt svar på sina frågor om världen och människan. Länge har religionens svar varit den enda sanningen men med vetenskapens framväxt har detta ändrats. Religionens svar har senare kompletterats med, samspelat med och stått i konflikt med vetenskapens svar.</a:t>
            </a:r>
          </a:p>
          <a:p>
            <a:endParaRPr lang="sv-SE" dirty="0"/>
          </a:p>
        </p:txBody>
      </p:sp>
    </p:spTree>
    <p:extLst>
      <p:ext uri="{BB962C8B-B14F-4D97-AF65-F5344CB8AC3E}">
        <p14:creationId xmlns:p14="http://schemas.microsoft.com/office/powerpoint/2010/main" val="253111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Vetenskapen, världen och människan</a:t>
            </a:r>
          </a:p>
        </p:txBody>
      </p:sp>
      <p:sp>
        <p:nvSpPr>
          <p:cNvPr id="3" name="Platshållare för innehåll 2"/>
          <p:cNvSpPr>
            <a:spLocks noGrp="1"/>
          </p:cNvSpPr>
          <p:nvPr>
            <p:ph idx="1"/>
          </p:nvPr>
        </p:nvSpPr>
        <p:spPr/>
        <p:txBody>
          <a:bodyPr/>
          <a:lstStyle/>
          <a:p>
            <a:r>
              <a:rPr lang="sv-SE" i="1" dirty="0"/>
              <a:t>500-talet f.v.t.,</a:t>
            </a:r>
            <a:r>
              <a:rPr lang="sv-SE" dirty="0"/>
              <a:t> naturfilosoferna ville hitta förklaringar till naturens processer. </a:t>
            </a:r>
          </a:p>
          <a:p>
            <a:r>
              <a:rPr lang="sv-SE" dirty="0"/>
              <a:t>De tittade på vad som finns och hur det hänger ihop. De sökte efter alltings urämne och ville hitta förklaringar till naturens processer.</a:t>
            </a:r>
          </a:p>
          <a:p>
            <a:r>
              <a:rPr lang="sv-SE" dirty="0"/>
              <a:t>Frågor som de ställde sig var; Hur har världen uppstått? Hur ser universum ut? </a:t>
            </a:r>
          </a:p>
          <a:p>
            <a:r>
              <a:rPr lang="sv-SE" dirty="0"/>
              <a:t>De mest kända av dessa filosofer var Sokrates, som menade att människan bar på ett gudomligt förnuft och måste på egen hand söka kunskap och försöka göra det rätta. </a:t>
            </a:r>
          </a:p>
          <a:p>
            <a:r>
              <a:rPr lang="sv-SE" dirty="0"/>
              <a:t>En annan av dessa filosofer var Platon, som var lärjunge till Sokrates. Platon talade om två världar: sinnevärlden och idévärlden. Sinnevärlden är den värld som människan upplever med sina sinnen och sin kropp, idévärlden är den värld som människan upplever med sin odödliga själ, där finns det sanna, goda och det rätta.</a:t>
            </a:r>
          </a:p>
          <a:p>
            <a:endParaRPr lang="sv-SE" dirty="0"/>
          </a:p>
        </p:txBody>
      </p:sp>
    </p:spTree>
    <p:extLst>
      <p:ext uri="{BB962C8B-B14F-4D97-AF65-F5344CB8AC3E}">
        <p14:creationId xmlns:p14="http://schemas.microsoft.com/office/powerpoint/2010/main" val="3645718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Vetenskapen, världen och människan</a:t>
            </a:r>
          </a:p>
        </p:txBody>
      </p:sp>
      <p:sp>
        <p:nvSpPr>
          <p:cNvPr id="3" name="Platshållare för innehåll 2"/>
          <p:cNvSpPr>
            <a:spLocks noGrp="1"/>
          </p:cNvSpPr>
          <p:nvPr>
            <p:ph idx="1"/>
          </p:nvPr>
        </p:nvSpPr>
        <p:spPr/>
        <p:txBody>
          <a:bodyPr/>
          <a:lstStyle/>
          <a:p>
            <a:r>
              <a:rPr lang="sv-SE" i="1" dirty="0"/>
              <a:t>1500- och 1600-talet</a:t>
            </a:r>
            <a:r>
              <a:rPr lang="sv-SE" dirty="0"/>
              <a:t> (renässansen). Under denna tid ägde flera stora naturvetenskapliga upptäckter rum. </a:t>
            </a:r>
          </a:p>
          <a:p>
            <a:r>
              <a:rPr lang="sv-SE" dirty="0"/>
              <a:t>Kopernikus och Galilei kom på att jorden inte var universums medelpunkt. </a:t>
            </a:r>
          </a:p>
          <a:p>
            <a:r>
              <a:rPr lang="sv-SE" dirty="0"/>
              <a:t>Gud som skapare ifrågasattes dock inte men plötsligt kunde annat än religionen förklara världen.</a:t>
            </a:r>
          </a:p>
          <a:p>
            <a:r>
              <a:rPr lang="sv-SE" dirty="0"/>
              <a:t> Medeltidens syn på människan som syndig och svag ersattes under renässansen av en ljusare människosyn där människans skapande förmåga och hennes vilja att göra gott betonades. </a:t>
            </a:r>
          </a:p>
          <a:p>
            <a:r>
              <a:rPr lang="sv-SE" dirty="0"/>
              <a:t>Detta var grogrunden för humanismen. </a:t>
            </a:r>
          </a:p>
          <a:p>
            <a:r>
              <a:rPr lang="sv-SE" dirty="0"/>
              <a:t>Det var ändå inte oproblematiskt, exempelvis straffades Galilei för sina upptäckter. Hans teorier om solens som universums medelpunkt sågs som hädiska.</a:t>
            </a:r>
          </a:p>
          <a:p>
            <a:endParaRPr lang="sv-SE" dirty="0"/>
          </a:p>
        </p:txBody>
      </p:sp>
    </p:spTree>
    <p:extLst>
      <p:ext uri="{BB962C8B-B14F-4D97-AF65-F5344CB8AC3E}">
        <p14:creationId xmlns:p14="http://schemas.microsoft.com/office/powerpoint/2010/main" val="2513900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Vetenskapen, världen och människan</a:t>
            </a:r>
          </a:p>
        </p:txBody>
      </p:sp>
      <p:sp>
        <p:nvSpPr>
          <p:cNvPr id="3" name="Platshållare för innehåll 2"/>
          <p:cNvSpPr>
            <a:spLocks noGrp="1"/>
          </p:cNvSpPr>
          <p:nvPr>
            <p:ph idx="1"/>
          </p:nvPr>
        </p:nvSpPr>
        <p:spPr/>
        <p:txBody>
          <a:bodyPr/>
          <a:lstStyle/>
          <a:p>
            <a:r>
              <a:rPr lang="sv-SE" i="1" dirty="0"/>
              <a:t>1700-talet,</a:t>
            </a:r>
            <a:r>
              <a:rPr lang="sv-SE" dirty="0"/>
              <a:t> (upplysningen). Här inleddes första avlägsnandet från Bibelns läror. </a:t>
            </a:r>
          </a:p>
          <a:p>
            <a:r>
              <a:rPr lang="sv-SE" dirty="0"/>
              <a:t>Newton förklarade universum med mekaniska lagar, men det är fortfarande Gud som har skapat världen, men han drog sig sedan undan. </a:t>
            </a:r>
          </a:p>
          <a:p>
            <a:r>
              <a:rPr lang="sv-SE" dirty="0"/>
              <a:t>Nu börjar man även ifrågasätta religionen som samhälls- och värdegrund. </a:t>
            </a:r>
          </a:p>
          <a:p>
            <a:r>
              <a:rPr lang="sv-SE" dirty="0"/>
              <a:t>Tankar om yttrandefrihet, jämlikhet och religionsfrihet börjar växa fram.</a:t>
            </a:r>
          </a:p>
          <a:p>
            <a:pPr marL="0" indent="0">
              <a:buNone/>
            </a:pPr>
            <a:endParaRPr lang="sv-SE" dirty="0"/>
          </a:p>
        </p:txBody>
      </p:sp>
    </p:spTree>
    <p:extLst>
      <p:ext uri="{BB962C8B-B14F-4D97-AF65-F5344CB8AC3E}">
        <p14:creationId xmlns:p14="http://schemas.microsoft.com/office/powerpoint/2010/main" val="1665380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mme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TM03457452[[fn=Himmel]]</Template>
  <TotalTime>44</TotalTime>
  <Words>1610</Words>
  <Application>Microsoft Office PowerPoint</Application>
  <PresentationFormat>Bredbild</PresentationFormat>
  <Paragraphs>90</Paragraphs>
  <Slides>24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Calibri</vt:lpstr>
      <vt:lpstr>Calibri Light</vt:lpstr>
      <vt:lpstr>Himmel</vt:lpstr>
      <vt:lpstr>Religion och vetenskap</vt:lpstr>
      <vt:lpstr>Tvärvetenskap</vt:lpstr>
      <vt:lpstr>tvärvetenskap</vt:lpstr>
      <vt:lpstr>Albert einstein</vt:lpstr>
      <vt:lpstr>Albert einstein</vt:lpstr>
      <vt:lpstr>Vetenskapen, världen och människan</vt:lpstr>
      <vt:lpstr>Vetenskapen, världen och människan</vt:lpstr>
      <vt:lpstr>Vetenskapen, världen och människan</vt:lpstr>
      <vt:lpstr>Vetenskapen, världen och människan</vt:lpstr>
      <vt:lpstr>Vetenskapen, världen och människan</vt:lpstr>
      <vt:lpstr>Ickereligiösa förklaringar</vt:lpstr>
      <vt:lpstr>Ickereligiösa förklaringar</vt:lpstr>
      <vt:lpstr>Ickereligiösa förklaringar</vt:lpstr>
      <vt:lpstr>Ickereligiösa förklaringar</vt:lpstr>
      <vt:lpstr>Debatten om religion och vetenskap</vt:lpstr>
      <vt:lpstr>Världsreligionerna och vetenskap</vt:lpstr>
      <vt:lpstr>Världsreligionerna och vetenskap</vt:lpstr>
      <vt:lpstr>Världsreligionerna och vetenskap</vt:lpstr>
      <vt:lpstr>Världsreligionerna och vetenskap</vt:lpstr>
      <vt:lpstr>Världsreligionerna och vetenskap</vt:lpstr>
      <vt:lpstr>Kreationism och intelligent design</vt:lpstr>
      <vt:lpstr>Kreationism och intelligent design</vt:lpstr>
      <vt:lpstr>Kreationism och intelligent design</vt:lpstr>
      <vt:lpstr>Kreationism och intelligent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och vetenskap</dc:title>
  <dc:creator>Maria Talevska Larsson</dc:creator>
  <cp:lastModifiedBy>Maria Talevska Larsson</cp:lastModifiedBy>
  <cp:revision>6</cp:revision>
  <dcterms:created xsi:type="dcterms:W3CDTF">2017-12-10T13:49:52Z</dcterms:created>
  <dcterms:modified xsi:type="dcterms:W3CDTF">2017-12-11T09:21:57Z</dcterms:modified>
</cp:coreProperties>
</file>