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56" r:id="rId6"/>
    <p:sldId id="263" r:id="rId7"/>
    <p:sldId id="266" r:id="rId8"/>
    <p:sldId id="264" r:id="rId9"/>
    <p:sldId id="261" r:id="rId10"/>
    <p:sldId id="262" r:id="rId11"/>
    <p:sldId id="265" r:id="rId12"/>
    <p:sldId id="267"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6AFD6C-8F30-4B42-A082-A225AD8FE15E}"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sv-SE"/>
        </a:p>
      </dgm:t>
    </dgm:pt>
    <dgm:pt modelId="{5496F467-3C27-4EE2-8822-8B743032A101}">
      <dgm:prSet phldrT="[Text]"/>
      <dgm:spPr/>
      <dgm:t>
        <a:bodyPr/>
        <a:lstStyle/>
        <a:p>
          <a:r>
            <a:rPr lang="sv-SE" dirty="0" smtClean="0"/>
            <a:t>Pappa</a:t>
          </a:r>
        </a:p>
        <a:p>
          <a:endParaRPr lang="sv-SE" dirty="0"/>
        </a:p>
      </dgm:t>
    </dgm:pt>
    <dgm:pt modelId="{26901AEB-0F23-4D19-8582-85CFAD42F980}" type="parTrans" cxnId="{376382DD-E1FF-4B3C-9CFD-F7FB7445D286}">
      <dgm:prSet/>
      <dgm:spPr/>
      <dgm:t>
        <a:bodyPr/>
        <a:lstStyle/>
        <a:p>
          <a:endParaRPr lang="sv-SE"/>
        </a:p>
      </dgm:t>
    </dgm:pt>
    <dgm:pt modelId="{8FD46E0F-F66A-4E39-ADC0-CD018B738B10}" type="sibTrans" cxnId="{376382DD-E1FF-4B3C-9CFD-F7FB7445D286}">
      <dgm:prSet/>
      <dgm:spPr/>
      <dgm:t>
        <a:bodyPr/>
        <a:lstStyle/>
        <a:p>
          <a:endParaRPr lang="sv-SE"/>
        </a:p>
      </dgm:t>
    </dgm:pt>
    <dgm:pt modelId="{18BB1157-771C-42F2-87C8-3B216D96D61A}" type="asst">
      <dgm:prSet phldrT="[Text]"/>
      <dgm:spPr/>
      <dgm:t>
        <a:bodyPr/>
        <a:lstStyle/>
        <a:p>
          <a:r>
            <a:rPr lang="sv-SE" dirty="0" smtClean="0"/>
            <a:t>make</a:t>
          </a:r>
          <a:endParaRPr lang="sv-SE" dirty="0"/>
        </a:p>
      </dgm:t>
    </dgm:pt>
    <dgm:pt modelId="{86D41CE7-4E29-42A1-9E13-3C3D1CCA8A84}" type="parTrans" cxnId="{688C30A8-A7F1-4D65-9BB3-0C1292B94693}">
      <dgm:prSet/>
      <dgm:spPr/>
      <dgm:t>
        <a:bodyPr/>
        <a:lstStyle/>
        <a:p>
          <a:endParaRPr lang="sv-SE"/>
        </a:p>
      </dgm:t>
    </dgm:pt>
    <dgm:pt modelId="{0F51F06D-6EE1-43ED-8D07-26466F2FFFBD}" type="sibTrans" cxnId="{688C30A8-A7F1-4D65-9BB3-0C1292B94693}">
      <dgm:prSet/>
      <dgm:spPr/>
      <dgm:t>
        <a:bodyPr/>
        <a:lstStyle/>
        <a:p>
          <a:endParaRPr lang="sv-SE"/>
        </a:p>
      </dgm:t>
    </dgm:pt>
    <dgm:pt modelId="{CB2EF9E8-5B2F-4FD1-BC1F-3E8A14E80926}">
      <dgm:prSet phldrT="[Text]"/>
      <dgm:spPr/>
      <dgm:t>
        <a:bodyPr/>
        <a:lstStyle/>
        <a:p>
          <a:r>
            <a:rPr lang="sv-SE" dirty="0" smtClean="0"/>
            <a:t>student</a:t>
          </a:r>
          <a:endParaRPr lang="sv-SE" dirty="0"/>
        </a:p>
      </dgm:t>
    </dgm:pt>
    <dgm:pt modelId="{15CFA1E2-6850-45A8-AA6D-3DE4C12BB673}" type="parTrans" cxnId="{B6F8AED0-62DE-41A0-B856-BCEAE2FF1118}">
      <dgm:prSet/>
      <dgm:spPr/>
      <dgm:t>
        <a:bodyPr/>
        <a:lstStyle/>
        <a:p>
          <a:endParaRPr lang="sv-SE"/>
        </a:p>
      </dgm:t>
    </dgm:pt>
    <dgm:pt modelId="{C227DED8-DC61-4724-9F94-627FABD9D7D2}" type="sibTrans" cxnId="{B6F8AED0-62DE-41A0-B856-BCEAE2FF1118}">
      <dgm:prSet/>
      <dgm:spPr/>
      <dgm:t>
        <a:bodyPr/>
        <a:lstStyle/>
        <a:p>
          <a:endParaRPr lang="sv-SE"/>
        </a:p>
      </dgm:t>
    </dgm:pt>
    <dgm:pt modelId="{C8A0F96C-610F-4E00-A928-ED82BD859DC1}">
      <dgm:prSet phldrT="[Text]"/>
      <dgm:spPr/>
      <dgm:t>
        <a:bodyPr/>
        <a:lstStyle/>
        <a:p>
          <a:r>
            <a:rPr lang="sv-SE" dirty="0" smtClean="0"/>
            <a:t>lärare</a:t>
          </a:r>
          <a:endParaRPr lang="sv-SE" dirty="0"/>
        </a:p>
      </dgm:t>
    </dgm:pt>
    <dgm:pt modelId="{E2636C50-CD83-4D49-BAA1-116EFBF4B4FF}" type="parTrans" cxnId="{EC16BF07-7DF8-4DF5-8937-A09F276DF276}">
      <dgm:prSet/>
      <dgm:spPr/>
      <dgm:t>
        <a:bodyPr/>
        <a:lstStyle/>
        <a:p>
          <a:endParaRPr lang="sv-SE"/>
        </a:p>
      </dgm:t>
    </dgm:pt>
    <dgm:pt modelId="{7E299F20-396D-4179-A8CC-618970FFE954}" type="sibTrans" cxnId="{EC16BF07-7DF8-4DF5-8937-A09F276DF276}">
      <dgm:prSet/>
      <dgm:spPr/>
      <dgm:t>
        <a:bodyPr/>
        <a:lstStyle/>
        <a:p>
          <a:endParaRPr lang="sv-SE"/>
        </a:p>
      </dgm:t>
    </dgm:pt>
    <dgm:pt modelId="{7272317E-16F0-41D4-A3AB-854383DBE87D}">
      <dgm:prSet phldrT="[Text]"/>
      <dgm:spPr/>
      <dgm:t>
        <a:bodyPr/>
        <a:lstStyle/>
        <a:p>
          <a:r>
            <a:rPr lang="sv-SE" dirty="0" smtClean="0"/>
            <a:t>Forskare</a:t>
          </a:r>
          <a:endParaRPr lang="sv-SE" dirty="0"/>
        </a:p>
      </dgm:t>
    </dgm:pt>
    <dgm:pt modelId="{B410FF21-E928-4F11-BF6D-5AC2613C25BE}" type="parTrans" cxnId="{B081B58A-885D-4772-BF94-B37CBF626A41}">
      <dgm:prSet/>
      <dgm:spPr/>
      <dgm:t>
        <a:bodyPr/>
        <a:lstStyle/>
        <a:p>
          <a:endParaRPr lang="sv-SE"/>
        </a:p>
      </dgm:t>
    </dgm:pt>
    <dgm:pt modelId="{176EC5F9-C936-4EA1-8914-9B5A05ECD52C}" type="sibTrans" cxnId="{B081B58A-885D-4772-BF94-B37CBF626A41}">
      <dgm:prSet/>
      <dgm:spPr/>
      <dgm:t>
        <a:bodyPr/>
        <a:lstStyle/>
        <a:p>
          <a:endParaRPr lang="sv-SE"/>
        </a:p>
      </dgm:t>
    </dgm:pt>
    <dgm:pt modelId="{3CA81E72-B4B3-4CA6-869F-5BB36DF82AEF}">
      <dgm:prSet phldrT="[Text]"/>
      <dgm:spPr/>
      <dgm:t>
        <a:bodyPr/>
        <a:lstStyle/>
        <a:p>
          <a:r>
            <a:rPr lang="sv-SE" dirty="0" smtClean="0"/>
            <a:t>Musiker</a:t>
          </a:r>
          <a:endParaRPr lang="sv-SE" dirty="0"/>
        </a:p>
      </dgm:t>
    </dgm:pt>
    <dgm:pt modelId="{2D4C576C-D56C-4A3C-8C74-4935194EE3EE}" type="parTrans" cxnId="{588585F5-32B6-45DD-8149-EB44BC6D371B}">
      <dgm:prSet/>
      <dgm:spPr/>
      <dgm:t>
        <a:bodyPr/>
        <a:lstStyle/>
        <a:p>
          <a:endParaRPr lang="sv-SE"/>
        </a:p>
      </dgm:t>
    </dgm:pt>
    <dgm:pt modelId="{AD7EE40F-8E63-4FEF-9BA2-605F5035043C}" type="sibTrans" cxnId="{588585F5-32B6-45DD-8149-EB44BC6D371B}">
      <dgm:prSet/>
      <dgm:spPr/>
      <dgm:t>
        <a:bodyPr/>
        <a:lstStyle/>
        <a:p>
          <a:endParaRPr lang="sv-SE"/>
        </a:p>
      </dgm:t>
    </dgm:pt>
    <dgm:pt modelId="{28577637-8714-44EB-AD5E-EEFDD4232DB3}">
      <dgm:prSet phldrT="[Text]"/>
      <dgm:spPr/>
      <dgm:t>
        <a:bodyPr/>
        <a:lstStyle/>
        <a:p>
          <a:r>
            <a:rPr lang="sv-SE" dirty="0" smtClean="0"/>
            <a:t>Veteran</a:t>
          </a:r>
          <a:endParaRPr lang="sv-SE" dirty="0"/>
        </a:p>
      </dgm:t>
    </dgm:pt>
    <dgm:pt modelId="{DCA02DD6-5FBF-4BD9-B0BB-51A1A796E505}" type="parTrans" cxnId="{37D841D2-EAE2-458F-90B3-9E0FA6AC437B}">
      <dgm:prSet/>
      <dgm:spPr/>
      <dgm:t>
        <a:bodyPr/>
        <a:lstStyle/>
        <a:p>
          <a:endParaRPr lang="sv-SE"/>
        </a:p>
      </dgm:t>
    </dgm:pt>
    <dgm:pt modelId="{62527F2D-687D-4757-849C-3DECDE2D722D}" type="sibTrans" cxnId="{37D841D2-EAE2-458F-90B3-9E0FA6AC437B}">
      <dgm:prSet/>
      <dgm:spPr/>
      <dgm:t>
        <a:bodyPr/>
        <a:lstStyle/>
        <a:p>
          <a:endParaRPr lang="sv-SE"/>
        </a:p>
      </dgm:t>
    </dgm:pt>
    <dgm:pt modelId="{FD85ED1F-87D4-458E-B754-EDA9825E2274}">
      <dgm:prSet phldrT="[Text]"/>
      <dgm:spPr/>
      <dgm:t>
        <a:bodyPr/>
        <a:lstStyle/>
        <a:p>
          <a:r>
            <a:rPr lang="sv-SE" dirty="0" smtClean="0"/>
            <a:t>Son</a:t>
          </a:r>
          <a:endParaRPr lang="sv-SE" dirty="0"/>
        </a:p>
      </dgm:t>
    </dgm:pt>
    <dgm:pt modelId="{606ABCEB-2743-4B23-9EDA-6CF253C37F0F}" type="parTrans" cxnId="{636DA7CC-31E0-4B08-823F-EA9764331D77}">
      <dgm:prSet/>
      <dgm:spPr/>
      <dgm:t>
        <a:bodyPr/>
        <a:lstStyle/>
        <a:p>
          <a:endParaRPr lang="sv-SE"/>
        </a:p>
      </dgm:t>
    </dgm:pt>
    <dgm:pt modelId="{D09AA79C-89F1-4A26-B446-D6C18C0DD1CC}" type="sibTrans" cxnId="{636DA7CC-31E0-4B08-823F-EA9764331D77}">
      <dgm:prSet/>
      <dgm:spPr/>
      <dgm:t>
        <a:bodyPr/>
        <a:lstStyle/>
        <a:p>
          <a:endParaRPr lang="sv-SE"/>
        </a:p>
      </dgm:t>
    </dgm:pt>
    <dgm:pt modelId="{C33F3D0C-94D4-4891-811B-B6149C49CA82}">
      <dgm:prSet phldrT="[Text]"/>
      <dgm:spPr/>
      <dgm:t>
        <a:bodyPr/>
        <a:lstStyle/>
        <a:p>
          <a:r>
            <a:rPr lang="sv-SE" dirty="0" smtClean="0"/>
            <a:t>vän</a:t>
          </a:r>
          <a:endParaRPr lang="sv-SE" dirty="0"/>
        </a:p>
      </dgm:t>
    </dgm:pt>
    <dgm:pt modelId="{E4675996-AE69-47FC-91E0-2366E2A1D47B}" type="parTrans" cxnId="{DC62711C-BB52-411C-B7D8-94198DF0DE9B}">
      <dgm:prSet/>
      <dgm:spPr/>
      <dgm:t>
        <a:bodyPr/>
        <a:lstStyle/>
        <a:p>
          <a:endParaRPr lang="sv-SE"/>
        </a:p>
      </dgm:t>
    </dgm:pt>
    <dgm:pt modelId="{A6078DF2-A1F1-4438-8DAC-99A829EDD27B}" type="sibTrans" cxnId="{DC62711C-BB52-411C-B7D8-94198DF0DE9B}">
      <dgm:prSet/>
      <dgm:spPr/>
      <dgm:t>
        <a:bodyPr/>
        <a:lstStyle/>
        <a:p>
          <a:endParaRPr lang="sv-SE"/>
        </a:p>
      </dgm:t>
    </dgm:pt>
    <dgm:pt modelId="{1B546DB8-8347-4221-B39A-698496340294}" type="pres">
      <dgm:prSet presAssocID="{8C6AFD6C-8F30-4B42-A082-A225AD8FE15E}" presName="hierChild1" presStyleCnt="0">
        <dgm:presLayoutVars>
          <dgm:orgChart val="1"/>
          <dgm:chPref val="1"/>
          <dgm:dir/>
          <dgm:animOne val="branch"/>
          <dgm:animLvl val="lvl"/>
          <dgm:resizeHandles/>
        </dgm:presLayoutVars>
      </dgm:prSet>
      <dgm:spPr/>
      <dgm:t>
        <a:bodyPr/>
        <a:lstStyle/>
        <a:p>
          <a:endParaRPr lang="sv-SE"/>
        </a:p>
      </dgm:t>
    </dgm:pt>
    <dgm:pt modelId="{BC67C4FB-4415-430D-AFAA-79995742E1EA}" type="pres">
      <dgm:prSet presAssocID="{5496F467-3C27-4EE2-8822-8B743032A101}" presName="hierRoot1" presStyleCnt="0">
        <dgm:presLayoutVars>
          <dgm:hierBranch val="init"/>
        </dgm:presLayoutVars>
      </dgm:prSet>
      <dgm:spPr/>
    </dgm:pt>
    <dgm:pt modelId="{324DAFA8-9313-4A93-A79A-96682931ACE0}" type="pres">
      <dgm:prSet presAssocID="{5496F467-3C27-4EE2-8822-8B743032A101}" presName="rootComposite1" presStyleCnt="0"/>
      <dgm:spPr/>
    </dgm:pt>
    <dgm:pt modelId="{CF89E640-AEA5-4E0A-A640-BECCE03E7C41}" type="pres">
      <dgm:prSet presAssocID="{5496F467-3C27-4EE2-8822-8B743032A101}" presName="rootText1" presStyleLbl="node0" presStyleIdx="0" presStyleCnt="1" custLinFactNeighborX="60384" custLinFactNeighborY="36704">
        <dgm:presLayoutVars>
          <dgm:chPref val="3"/>
        </dgm:presLayoutVars>
      </dgm:prSet>
      <dgm:spPr/>
      <dgm:t>
        <a:bodyPr/>
        <a:lstStyle/>
        <a:p>
          <a:endParaRPr lang="sv-SE"/>
        </a:p>
      </dgm:t>
    </dgm:pt>
    <dgm:pt modelId="{E8B144EC-B66B-41A2-B5A1-2C1C99CEEDFD}" type="pres">
      <dgm:prSet presAssocID="{5496F467-3C27-4EE2-8822-8B743032A101}" presName="rootConnector1" presStyleLbl="node1" presStyleIdx="0" presStyleCnt="0"/>
      <dgm:spPr/>
      <dgm:t>
        <a:bodyPr/>
        <a:lstStyle/>
        <a:p>
          <a:endParaRPr lang="sv-SE"/>
        </a:p>
      </dgm:t>
    </dgm:pt>
    <dgm:pt modelId="{2EBFE7C9-049A-4D92-8B1D-80C7C3E58A4D}" type="pres">
      <dgm:prSet presAssocID="{5496F467-3C27-4EE2-8822-8B743032A101}" presName="hierChild2" presStyleCnt="0"/>
      <dgm:spPr/>
    </dgm:pt>
    <dgm:pt modelId="{761943AA-0785-4132-BB88-C2DEDECDA310}" type="pres">
      <dgm:prSet presAssocID="{15CFA1E2-6850-45A8-AA6D-3DE4C12BB673}" presName="Name37" presStyleLbl="parChTrans1D2" presStyleIdx="0" presStyleCnt="8"/>
      <dgm:spPr/>
      <dgm:t>
        <a:bodyPr/>
        <a:lstStyle/>
        <a:p>
          <a:endParaRPr lang="sv-SE"/>
        </a:p>
      </dgm:t>
    </dgm:pt>
    <dgm:pt modelId="{427AF0E4-8FA5-4F72-8D6C-8B4D252B0160}" type="pres">
      <dgm:prSet presAssocID="{CB2EF9E8-5B2F-4FD1-BC1F-3E8A14E80926}" presName="hierRoot2" presStyleCnt="0">
        <dgm:presLayoutVars>
          <dgm:hierBranch val="init"/>
        </dgm:presLayoutVars>
      </dgm:prSet>
      <dgm:spPr/>
    </dgm:pt>
    <dgm:pt modelId="{40DC9D4D-DCDD-4CAB-9C46-C2B3D29033D6}" type="pres">
      <dgm:prSet presAssocID="{CB2EF9E8-5B2F-4FD1-BC1F-3E8A14E80926}" presName="rootComposite" presStyleCnt="0"/>
      <dgm:spPr/>
    </dgm:pt>
    <dgm:pt modelId="{A13F80D9-A339-4B49-911B-47F2FF7D5F42}" type="pres">
      <dgm:prSet presAssocID="{CB2EF9E8-5B2F-4FD1-BC1F-3E8A14E80926}" presName="rootText" presStyleLbl="node2" presStyleIdx="0" presStyleCnt="7">
        <dgm:presLayoutVars>
          <dgm:chPref val="3"/>
        </dgm:presLayoutVars>
      </dgm:prSet>
      <dgm:spPr/>
      <dgm:t>
        <a:bodyPr/>
        <a:lstStyle/>
        <a:p>
          <a:endParaRPr lang="sv-SE"/>
        </a:p>
      </dgm:t>
    </dgm:pt>
    <dgm:pt modelId="{C215B6BF-5D27-44D9-8371-D757A0F58322}" type="pres">
      <dgm:prSet presAssocID="{CB2EF9E8-5B2F-4FD1-BC1F-3E8A14E80926}" presName="rootConnector" presStyleLbl="node2" presStyleIdx="0" presStyleCnt="7"/>
      <dgm:spPr/>
      <dgm:t>
        <a:bodyPr/>
        <a:lstStyle/>
        <a:p>
          <a:endParaRPr lang="sv-SE"/>
        </a:p>
      </dgm:t>
    </dgm:pt>
    <dgm:pt modelId="{3B43AEF7-6530-4E14-B474-99F420B7B542}" type="pres">
      <dgm:prSet presAssocID="{CB2EF9E8-5B2F-4FD1-BC1F-3E8A14E80926}" presName="hierChild4" presStyleCnt="0"/>
      <dgm:spPr/>
    </dgm:pt>
    <dgm:pt modelId="{84ADF339-5A78-491C-9BDF-4FBC480F9EC1}" type="pres">
      <dgm:prSet presAssocID="{CB2EF9E8-5B2F-4FD1-BC1F-3E8A14E80926}" presName="hierChild5" presStyleCnt="0"/>
      <dgm:spPr/>
    </dgm:pt>
    <dgm:pt modelId="{D112D697-6206-4C3B-8A6C-050FFA601EAC}" type="pres">
      <dgm:prSet presAssocID="{E2636C50-CD83-4D49-BAA1-116EFBF4B4FF}" presName="Name37" presStyleLbl="parChTrans1D2" presStyleIdx="1" presStyleCnt="8"/>
      <dgm:spPr/>
      <dgm:t>
        <a:bodyPr/>
        <a:lstStyle/>
        <a:p>
          <a:endParaRPr lang="sv-SE"/>
        </a:p>
      </dgm:t>
    </dgm:pt>
    <dgm:pt modelId="{058A2526-13C5-4943-9BE3-A9A82BB09DAC}" type="pres">
      <dgm:prSet presAssocID="{C8A0F96C-610F-4E00-A928-ED82BD859DC1}" presName="hierRoot2" presStyleCnt="0">
        <dgm:presLayoutVars>
          <dgm:hierBranch val="init"/>
        </dgm:presLayoutVars>
      </dgm:prSet>
      <dgm:spPr/>
    </dgm:pt>
    <dgm:pt modelId="{CC6B79F2-640F-499F-9B8C-2940E8A6CD75}" type="pres">
      <dgm:prSet presAssocID="{C8A0F96C-610F-4E00-A928-ED82BD859DC1}" presName="rootComposite" presStyleCnt="0"/>
      <dgm:spPr/>
    </dgm:pt>
    <dgm:pt modelId="{9817763F-A870-4580-94CB-988B0FF0A9B3}" type="pres">
      <dgm:prSet presAssocID="{C8A0F96C-610F-4E00-A928-ED82BD859DC1}" presName="rootText" presStyleLbl="node2" presStyleIdx="1" presStyleCnt="7">
        <dgm:presLayoutVars>
          <dgm:chPref val="3"/>
        </dgm:presLayoutVars>
      </dgm:prSet>
      <dgm:spPr/>
      <dgm:t>
        <a:bodyPr/>
        <a:lstStyle/>
        <a:p>
          <a:endParaRPr lang="sv-SE"/>
        </a:p>
      </dgm:t>
    </dgm:pt>
    <dgm:pt modelId="{E9A9491F-D909-4257-AD06-0A3589D757E1}" type="pres">
      <dgm:prSet presAssocID="{C8A0F96C-610F-4E00-A928-ED82BD859DC1}" presName="rootConnector" presStyleLbl="node2" presStyleIdx="1" presStyleCnt="7"/>
      <dgm:spPr/>
      <dgm:t>
        <a:bodyPr/>
        <a:lstStyle/>
        <a:p>
          <a:endParaRPr lang="sv-SE"/>
        </a:p>
      </dgm:t>
    </dgm:pt>
    <dgm:pt modelId="{F913F6FB-B9CE-4D6B-8970-086C51F3A973}" type="pres">
      <dgm:prSet presAssocID="{C8A0F96C-610F-4E00-A928-ED82BD859DC1}" presName="hierChild4" presStyleCnt="0"/>
      <dgm:spPr/>
    </dgm:pt>
    <dgm:pt modelId="{8F86E720-E7DD-4639-AF1F-5375EF88D939}" type="pres">
      <dgm:prSet presAssocID="{C8A0F96C-610F-4E00-A928-ED82BD859DC1}" presName="hierChild5" presStyleCnt="0"/>
      <dgm:spPr/>
    </dgm:pt>
    <dgm:pt modelId="{F9711E1D-E6F0-4F56-9443-F0F4063D06E7}" type="pres">
      <dgm:prSet presAssocID="{B410FF21-E928-4F11-BF6D-5AC2613C25BE}" presName="Name37" presStyleLbl="parChTrans1D2" presStyleIdx="2" presStyleCnt="8"/>
      <dgm:spPr/>
      <dgm:t>
        <a:bodyPr/>
        <a:lstStyle/>
        <a:p>
          <a:endParaRPr lang="sv-SE"/>
        </a:p>
      </dgm:t>
    </dgm:pt>
    <dgm:pt modelId="{56791350-180E-4100-8B73-58FCC48F9228}" type="pres">
      <dgm:prSet presAssocID="{7272317E-16F0-41D4-A3AB-854383DBE87D}" presName="hierRoot2" presStyleCnt="0">
        <dgm:presLayoutVars>
          <dgm:hierBranch val="init"/>
        </dgm:presLayoutVars>
      </dgm:prSet>
      <dgm:spPr/>
    </dgm:pt>
    <dgm:pt modelId="{92D7F9EA-65BC-48E5-90B2-C2ACB89B0A06}" type="pres">
      <dgm:prSet presAssocID="{7272317E-16F0-41D4-A3AB-854383DBE87D}" presName="rootComposite" presStyleCnt="0"/>
      <dgm:spPr/>
    </dgm:pt>
    <dgm:pt modelId="{DDD72D3D-1F80-4B12-8465-FB9673EB225B}" type="pres">
      <dgm:prSet presAssocID="{7272317E-16F0-41D4-A3AB-854383DBE87D}" presName="rootText" presStyleLbl="node2" presStyleIdx="2" presStyleCnt="7" custLinFactNeighborX="-4435" custLinFactNeighborY="-17939">
        <dgm:presLayoutVars>
          <dgm:chPref val="3"/>
        </dgm:presLayoutVars>
      </dgm:prSet>
      <dgm:spPr/>
      <dgm:t>
        <a:bodyPr/>
        <a:lstStyle/>
        <a:p>
          <a:endParaRPr lang="sv-SE"/>
        </a:p>
      </dgm:t>
    </dgm:pt>
    <dgm:pt modelId="{23E947C4-C79B-4E63-B682-94DC7CDCE358}" type="pres">
      <dgm:prSet presAssocID="{7272317E-16F0-41D4-A3AB-854383DBE87D}" presName="rootConnector" presStyleLbl="node2" presStyleIdx="2" presStyleCnt="7"/>
      <dgm:spPr/>
      <dgm:t>
        <a:bodyPr/>
        <a:lstStyle/>
        <a:p>
          <a:endParaRPr lang="sv-SE"/>
        </a:p>
      </dgm:t>
    </dgm:pt>
    <dgm:pt modelId="{911DA482-0E81-4D78-A042-C9C88EFD7E21}" type="pres">
      <dgm:prSet presAssocID="{7272317E-16F0-41D4-A3AB-854383DBE87D}" presName="hierChild4" presStyleCnt="0"/>
      <dgm:spPr/>
    </dgm:pt>
    <dgm:pt modelId="{ABD88CAD-95B6-4488-92C8-299840175B63}" type="pres">
      <dgm:prSet presAssocID="{7272317E-16F0-41D4-A3AB-854383DBE87D}" presName="hierChild5" presStyleCnt="0"/>
      <dgm:spPr/>
    </dgm:pt>
    <dgm:pt modelId="{30FD69BF-C4EF-4C43-AC12-D26B915EBD30}" type="pres">
      <dgm:prSet presAssocID="{2D4C576C-D56C-4A3C-8C74-4935194EE3EE}" presName="Name37" presStyleLbl="parChTrans1D2" presStyleIdx="3" presStyleCnt="8"/>
      <dgm:spPr/>
      <dgm:t>
        <a:bodyPr/>
        <a:lstStyle/>
        <a:p>
          <a:endParaRPr lang="sv-SE"/>
        </a:p>
      </dgm:t>
    </dgm:pt>
    <dgm:pt modelId="{6F43532B-3033-4483-8049-7ADEEA119F1A}" type="pres">
      <dgm:prSet presAssocID="{3CA81E72-B4B3-4CA6-869F-5BB36DF82AEF}" presName="hierRoot2" presStyleCnt="0">
        <dgm:presLayoutVars>
          <dgm:hierBranch val="init"/>
        </dgm:presLayoutVars>
      </dgm:prSet>
      <dgm:spPr/>
    </dgm:pt>
    <dgm:pt modelId="{01FBA47F-AA0A-42C0-89A6-8C02C628C51C}" type="pres">
      <dgm:prSet presAssocID="{3CA81E72-B4B3-4CA6-869F-5BB36DF82AEF}" presName="rootComposite" presStyleCnt="0"/>
      <dgm:spPr/>
    </dgm:pt>
    <dgm:pt modelId="{7E78BFBB-B0B2-4B88-BD70-B4FA58E5B3C6}" type="pres">
      <dgm:prSet presAssocID="{3CA81E72-B4B3-4CA6-869F-5BB36DF82AEF}" presName="rootText" presStyleLbl="node2" presStyleIdx="3" presStyleCnt="7">
        <dgm:presLayoutVars>
          <dgm:chPref val="3"/>
        </dgm:presLayoutVars>
      </dgm:prSet>
      <dgm:spPr/>
      <dgm:t>
        <a:bodyPr/>
        <a:lstStyle/>
        <a:p>
          <a:endParaRPr lang="sv-SE"/>
        </a:p>
      </dgm:t>
    </dgm:pt>
    <dgm:pt modelId="{2EEE507F-5C27-4DE2-8945-82965DA74950}" type="pres">
      <dgm:prSet presAssocID="{3CA81E72-B4B3-4CA6-869F-5BB36DF82AEF}" presName="rootConnector" presStyleLbl="node2" presStyleIdx="3" presStyleCnt="7"/>
      <dgm:spPr/>
      <dgm:t>
        <a:bodyPr/>
        <a:lstStyle/>
        <a:p>
          <a:endParaRPr lang="sv-SE"/>
        </a:p>
      </dgm:t>
    </dgm:pt>
    <dgm:pt modelId="{006B19A2-2CD7-45E7-951B-4B9F4B950AA7}" type="pres">
      <dgm:prSet presAssocID="{3CA81E72-B4B3-4CA6-869F-5BB36DF82AEF}" presName="hierChild4" presStyleCnt="0"/>
      <dgm:spPr/>
    </dgm:pt>
    <dgm:pt modelId="{356F644D-2BD6-4098-A5FA-DA5AD194478E}" type="pres">
      <dgm:prSet presAssocID="{3CA81E72-B4B3-4CA6-869F-5BB36DF82AEF}" presName="hierChild5" presStyleCnt="0"/>
      <dgm:spPr/>
    </dgm:pt>
    <dgm:pt modelId="{C3452708-E3C7-49DA-A92C-A1BA39756031}" type="pres">
      <dgm:prSet presAssocID="{DCA02DD6-5FBF-4BD9-B0BB-51A1A796E505}" presName="Name37" presStyleLbl="parChTrans1D2" presStyleIdx="4" presStyleCnt="8"/>
      <dgm:spPr/>
      <dgm:t>
        <a:bodyPr/>
        <a:lstStyle/>
        <a:p>
          <a:endParaRPr lang="sv-SE"/>
        </a:p>
      </dgm:t>
    </dgm:pt>
    <dgm:pt modelId="{5F70B919-2366-4DC9-A46E-CDAD65B6DA5F}" type="pres">
      <dgm:prSet presAssocID="{28577637-8714-44EB-AD5E-EEFDD4232DB3}" presName="hierRoot2" presStyleCnt="0">
        <dgm:presLayoutVars>
          <dgm:hierBranch val="init"/>
        </dgm:presLayoutVars>
      </dgm:prSet>
      <dgm:spPr/>
    </dgm:pt>
    <dgm:pt modelId="{0EDBDEA4-F342-4797-AC8B-8F8EFC9D03AF}" type="pres">
      <dgm:prSet presAssocID="{28577637-8714-44EB-AD5E-EEFDD4232DB3}" presName="rootComposite" presStyleCnt="0"/>
      <dgm:spPr/>
    </dgm:pt>
    <dgm:pt modelId="{B0094600-5050-474D-AC30-BE84F6927D36}" type="pres">
      <dgm:prSet presAssocID="{28577637-8714-44EB-AD5E-EEFDD4232DB3}" presName="rootText" presStyleLbl="node2" presStyleIdx="4" presStyleCnt="7">
        <dgm:presLayoutVars>
          <dgm:chPref val="3"/>
        </dgm:presLayoutVars>
      </dgm:prSet>
      <dgm:spPr/>
      <dgm:t>
        <a:bodyPr/>
        <a:lstStyle/>
        <a:p>
          <a:endParaRPr lang="sv-SE"/>
        </a:p>
      </dgm:t>
    </dgm:pt>
    <dgm:pt modelId="{6A4B0371-463D-4075-8459-96CDFC17A3C0}" type="pres">
      <dgm:prSet presAssocID="{28577637-8714-44EB-AD5E-EEFDD4232DB3}" presName="rootConnector" presStyleLbl="node2" presStyleIdx="4" presStyleCnt="7"/>
      <dgm:spPr/>
      <dgm:t>
        <a:bodyPr/>
        <a:lstStyle/>
        <a:p>
          <a:endParaRPr lang="sv-SE"/>
        </a:p>
      </dgm:t>
    </dgm:pt>
    <dgm:pt modelId="{3372BC97-7648-4CFC-A925-F4A12A2E7D97}" type="pres">
      <dgm:prSet presAssocID="{28577637-8714-44EB-AD5E-EEFDD4232DB3}" presName="hierChild4" presStyleCnt="0"/>
      <dgm:spPr/>
    </dgm:pt>
    <dgm:pt modelId="{8E03329B-3D11-4C9E-892F-BD81446ED9D4}" type="pres">
      <dgm:prSet presAssocID="{28577637-8714-44EB-AD5E-EEFDD4232DB3}" presName="hierChild5" presStyleCnt="0"/>
      <dgm:spPr/>
    </dgm:pt>
    <dgm:pt modelId="{31134E44-15ED-4939-99C4-5C47D4132FF7}" type="pres">
      <dgm:prSet presAssocID="{606ABCEB-2743-4B23-9EDA-6CF253C37F0F}" presName="Name37" presStyleLbl="parChTrans1D2" presStyleIdx="5" presStyleCnt="8"/>
      <dgm:spPr/>
      <dgm:t>
        <a:bodyPr/>
        <a:lstStyle/>
        <a:p>
          <a:endParaRPr lang="sv-SE"/>
        </a:p>
      </dgm:t>
    </dgm:pt>
    <dgm:pt modelId="{A93905FB-3FD2-4DBE-BB57-8A4ABFA7C8D9}" type="pres">
      <dgm:prSet presAssocID="{FD85ED1F-87D4-458E-B754-EDA9825E2274}" presName="hierRoot2" presStyleCnt="0">
        <dgm:presLayoutVars>
          <dgm:hierBranch val="init"/>
        </dgm:presLayoutVars>
      </dgm:prSet>
      <dgm:spPr/>
    </dgm:pt>
    <dgm:pt modelId="{0E2E1CB0-BF4A-4707-9D97-E68B64894921}" type="pres">
      <dgm:prSet presAssocID="{FD85ED1F-87D4-458E-B754-EDA9825E2274}" presName="rootComposite" presStyleCnt="0"/>
      <dgm:spPr/>
    </dgm:pt>
    <dgm:pt modelId="{D98833D3-D74C-4D9A-ACDA-F6DE3F073DE9}" type="pres">
      <dgm:prSet presAssocID="{FD85ED1F-87D4-458E-B754-EDA9825E2274}" presName="rootText" presStyleLbl="node2" presStyleIdx="5" presStyleCnt="7">
        <dgm:presLayoutVars>
          <dgm:chPref val="3"/>
        </dgm:presLayoutVars>
      </dgm:prSet>
      <dgm:spPr/>
      <dgm:t>
        <a:bodyPr/>
        <a:lstStyle/>
        <a:p>
          <a:endParaRPr lang="sv-SE"/>
        </a:p>
      </dgm:t>
    </dgm:pt>
    <dgm:pt modelId="{C0C486F8-B6DA-4248-A7EB-F943E738E88A}" type="pres">
      <dgm:prSet presAssocID="{FD85ED1F-87D4-458E-B754-EDA9825E2274}" presName="rootConnector" presStyleLbl="node2" presStyleIdx="5" presStyleCnt="7"/>
      <dgm:spPr/>
      <dgm:t>
        <a:bodyPr/>
        <a:lstStyle/>
        <a:p>
          <a:endParaRPr lang="sv-SE"/>
        </a:p>
      </dgm:t>
    </dgm:pt>
    <dgm:pt modelId="{02B3FD0D-E7F5-49EC-920B-611B9DED4921}" type="pres">
      <dgm:prSet presAssocID="{FD85ED1F-87D4-458E-B754-EDA9825E2274}" presName="hierChild4" presStyleCnt="0"/>
      <dgm:spPr/>
    </dgm:pt>
    <dgm:pt modelId="{97132CD8-5DE2-443C-A675-8B1A25466F8E}" type="pres">
      <dgm:prSet presAssocID="{FD85ED1F-87D4-458E-B754-EDA9825E2274}" presName="hierChild5" presStyleCnt="0"/>
      <dgm:spPr/>
    </dgm:pt>
    <dgm:pt modelId="{36AD1981-6A29-44D9-BF1B-263483652F88}" type="pres">
      <dgm:prSet presAssocID="{E4675996-AE69-47FC-91E0-2366E2A1D47B}" presName="Name37" presStyleLbl="parChTrans1D2" presStyleIdx="6" presStyleCnt="8"/>
      <dgm:spPr/>
      <dgm:t>
        <a:bodyPr/>
        <a:lstStyle/>
        <a:p>
          <a:endParaRPr lang="sv-SE"/>
        </a:p>
      </dgm:t>
    </dgm:pt>
    <dgm:pt modelId="{11E435BA-6225-4347-9901-569ACA2852FB}" type="pres">
      <dgm:prSet presAssocID="{C33F3D0C-94D4-4891-811B-B6149C49CA82}" presName="hierRoot2" presStyleCnt="0">
        <dgm:presLayoutVars>
          <dgm:hierBranch val="init"/>
        </dgm:presLayoutVars>
      </dgm:prSet>
      <dgm:spPr/>
    </dgm:pt>
    <dgm:pt modelId="{8FB5DB95-CE1C-4B89-A124-FECE0FD89662}" type="pres">
      <dgm:prSet presAssocID="{C33F3D0C-94D4-4891-811B-B6149C49CA82}" presName="rootComposite" presStyleCnt="0"/>
      <dgm:spPr/>
    </dgm:pt>
    <dgm:pt modelId="{AEAD6AC5-8FA5-40B8-BDE8-3DC34D683E2F}" type="pres">
      <dgm:prSet presAssocID="{C33F3D0C-94D4-4891-811B-B6149C49CA82}" presName="rootText" presStyleLbl="node2" presStyleIdx="6" presStyleCnt="7">
        <dgm:presLayoutVars>
          <dgm:chPref val="3"/>
        </dgm:presLayoutVars>
      </dgm:prSet>
      <dgm:spPr/>
      <dgm:t>
        <a:bodyPr/>
        <a:lstStyle/>
        <a:p>
          <a:endParaRPr lang="sv-SE"/>
        </a:p>
      </dgm:t>
    </dgm:pt>
    <dgm:pt modelId="{885DCBA1-06F1-42BB-9BD0-CAE29E855244}" type="pres">
      <dgm:prSet presAssocID="{C33F3D0C-94D4-4891-811B-B6149C49CA82}" presName="rootConnector" presStyleLbl="node2" presStyleIdx="6" presStyleCnt="7"/>
      <dgm:spPr/>
      <dgm:t>
        <a:bodyPr/>
        <a:lstStyle/>
        <a:p>
          <a:endParaRPr lang="sv-SE"/>
        </a:p>
      </dgm:t>
    </dgm:pt>
    <dgm:pt modelId="{7062A174-E8DC-4CA4-8657-CE12151869B0}" type="pres">
      <dgm:prSet presAssocID="{C33F3D0C-94D4-4891-811B-B6149C49CA82}" presName="hierChild4" presStyleCnt="0"/>
      <dgm:spPr/>
    </dgm:pt>
    <dgm:pt modelId="{6E1520FE-4B4B-40B2-B8C4-6E70571C53B0}" type="pres">
      <dgm:prSet presAssocID="{C33F3D0C-94D4-4891-811B-B6149C49CA82}" presName="hierChild5" presStyleCnt="0"/>
      <dgm:spPr/>
    </dgm:pt>
    <dgm:pt modelId="{0E0ADB52-E076-4343-8060-050298B86724}" type="pres">
      <dgm:prSet presAssocID="{5496F467-3C27-4EE2-8822-8B743032A101}" presName="hierChild3" presStyleCnt="0"/>
      <dgm:spPr/>
    </dgm:pt>
    <dgm:pt modelId="{C85A1AD0-EC01-4E42-A315-80E0954F731A}" type="pres">
      <dgm:prSet presAssocID="{86D41CE7-4E29-42A1-9E13-3C3D1CCA8A84}" presName="Name111" presStyleLbl="parChTrans1D2" presStyleIdx="7" presStyleCnt="8"/>
      <dgm:spPr/>
      <dgm:t>
        <a:bodyPr/>
        <a:lstStyle/>
        <a:p>
          <a:endParaRPr lang="sv-SE"/>
        </a:p>
      </dgm:t>
    </dgm:pt>
    <dgm:pt modelId="{4F3949E9-92FF-4B54-A501-040DCBE9A9CC}" type="pres">
      <dgm:prSet presAssocID="{18BB1157-771C-42F2-87C8-3B216D96D61A}" presName="hierRoot3" presStyleCnt="0">
        <dgm:presLayoutVars>
          <dgm:hierBranch val="init"/>
        </dgm:presLayoutVars>
      </dgm:prSet>
      <dgm:spPr/>
    </dgm:pt>
    <dgm:pt modelId="{1BAC0299-19C0-49BC-A2AF-3F85B251EFBC}" type="pres">
      <dgm:prSet presAssocID="{18BB1157-771C-42F2-87C8-3B216D96D61A}" presName="rootComposite3" presStyleCnt="0"/>
      <dgm:spPr/>
    </dgm:pt>
    <dgm:pt modelId="{859E2CA0-F0BD-444E-8050-2C189A041431}" type="pres">
      <dgm:prSet presAssocID="{18BB1157-771C-42F2-87C8-3B216D96D61A}" presName="rootText3" presStyleLbl="asst1" presStyleIdx="0" presStyleCnt="1">
        <dgm:presLayoutVars>
          <dgm:chPref val="3"/>
        </dgm:presLayoutVars>
      </dgm:prSet>
      <dgm:spPr/>
      <dgm:t>
        <a:bodyPr/>
        <a:lstStyle/>
        <a:p>
          <a:endParaRPr lang="sv-SE"/>
        </a:p>
      </dgm:t>
    </dgm:pt>
    <dgm:pt modelId="{FCA5667B-711F-43D6-9D12-AA0E8D6C725C}" type="pres">
      <dgm:prSet presAssocID="{18BB1157-771C-42F2-87C8-3B216D96D61A}" presName="rootConnector3" presStyleLbl="asst1" presStyleIdx="0" presStyleCnt="1"/>
      <dgm:spPr/>
      <dgm:t>
        <a:bodyPr/>
        <a:lstStyle/>
        <a:p>
          <a:endParaRPr lang="sv-SE"/>
        </a:p>
      </dgm:t>
    </dgm:pt>
    <dgm:pt modelId="{757F8DB3-505F-4AF4-B60E-B943E4E04F96}" type="pres">
      <dgm:prSet presAssocID="{18BB1157-771C-42F2-87C8-3B216D96D61A}" presName="hierChild6" presStyleCnt="0"/>
      <dgm:spPr/>
    </dgm:pt>
    <dgm:pt modelId="{096074A9-89D1-4EAE-A306-E609C149ED5E}" type="pres">
      <dgm:prSet presAssocID="{18BB1157-771C-42F2-87C8-3B216D96D61A}" presName="hierChild7" presStyleCnt="0"/>
      <dgm:spPr/>
    </dgm:pt>
  </dgm:ptLst>
  <dgm:cxnLst>
    <dgm:cxn modelId="{9934D394-D5C0-4232-A957-0CCE0AAFA291}" type="presOf" srcId="{18BB1157-771C-42F2-87C8-3B216D96D61A}" destId="{859E2CA0-F0BD-444E-8050-2C189A041431}" srcOrd="0" destOrd="0" presId="urn:microsoft.com/office/officeart/2005/8/layout/orgChart1"/>
    <dgm:cxn modelId="{2B4B8EBB-58C5-4716-9146-5F8C1B73BD3E}" type="presOf" srcId="{C33F3D0C-94D4-4891-811B-B6149C49CA82}" destId="{885DCBA1-06F1-42BB-9BD0-CAE29E855244}" srcOrd="1" destOrd="0" presId="urn:microsoft.com/office/officeart/2005/8/layout/orgChart1"/>
    <dgm:cxn modelId="{37D841D2-EAE2-458F-90B3-9E0FA6AC437B}" srcId="{5496F467-3C27-4EE2-8822-8B743032A101}" destId="{28577637-8714-44EB-AD5E-EEFDD4232DB3}" srcOrd="5" destOrd="0" parTransId="{DCA02DD6-5FBF-4BD9-B0BB-51A1A796E505}" sibTransId="{62527F2D-687D-4757-849C-3DECDE2D722D}"/>
    <dgm:cxn modelId="{FCC1A633-8B95-40FF-A5BC-7C53DA28ABAE}" type="presOf" srcId="{E2636C50-CD83-4D49-BAA1-116EFBF4B4FF}" destId="{D112D697-6206-4C3B-8A6C-050FFA601EAC}" srcOrd="0" destOrd="0" presId="urn:microsoft.com/office/officeart/2005/8/layout/orgChart1"/>
    <dgm:cxn modelId="{FD53AAB5-58EC-42A4-899B-B5A78A9C67D5}" type="presOf" srcId="{606ABCEB-2743-4B23-9EDA-6CF253C37F0F}" destId="{31134E44-15ED-4939-99C4-5C47D4132FF7}" srcOrd="0" destOrd="0" presId="urn:microsoft.com/office/officeart/2005/8/layout/orgChart1"/>
    <dgm:cxn modelId="{5FA062BE-9015-47F1-9385-36C40DD779BC}" type="presOf" srcId="{86D41CE7-4E29-42A1-9E13-3C3D1CCA8A84}" destId="{C85A1AD0-EC01-4E42-A315-80E0954F731A}" srcOrd="0" destOrd="0" presId="urn:microsoft.com/office/officeart/2005/8/layout/orgChart1"/>
    <dgm:cxn modelId="{DC62711C-BB52-411C-B7D8-94198DF0DE9B}" srcId="{5496F467-3C27-4EE2-8822-8B743032A101}" destId="{C33F3D0C-94D4-4891-811B-B6149C49CA82}" srcOrd="7" destOrd="0" parTransId="{E4675996-AE69-47FC-91E0-2366E2A1D47B}" sibTransId="{A6078DF2-A1F1-4438-8DAC-99A829EDD27B}"/>
    <dgm:cxn modelId="{636DA7CC-31E0-4B08-823F-EA9764331D77}" srcId="{5496F467-3C27-4EE2-8822-8B743032A101}" destId="{FD85ED1F-87D4-458E-B754-EDA9825E2274}" srcOrd="6" destOrd="0" parTransId="{606ABCEB-2743-4B23-9EDA-6CF253C37F0F}" sibTransId="{D09AA79C-89F1-4A26-B446-D6C18C0DD1CC}"/>
    <dgm:cxn modelId="{557DBCDB-1007-4D3D-8B7B-03AB83717111}" type="presOf" srcId="{7272317E-16F0-41D4-A3AB-854383DBE87D}" destId="{DDD72D3D-1F80-4B12-8465-FB9673EB225B}" srcOrd="0" destOrd="0" presId="urn:microsoft.com/office/officeart/2005/8/layout/orgChart1"/>
    <dgm:cxn modelId="{D8A9A07C-759E-4B10-920A-CE11695B1CFF}" type="presOf" srcId="{5496F467-3C27-4EE2-8822-8B743032A101}" destId="{E8B144EC-B66B-41A2-B5A1-2C1C99CEEDFD}" srcOrd="1" destOrd="0" presId="urn:microsoft.com/office/officeart/2005/8/layout/orgChart1"/>
    <dgm:cxn modelId="{7186690D-E45A-4665-A271-74843F426C3A}" type="presOf" srcId="{18BB1157-771C-42F2-87C8-3B216D96D61A}" destId="{FCA5667B-711F-43D6-9D12-AA0E8D6C725C}" srcOrd="1" destOrd="0" presId="urn:microsoft.com/office/officeart/2005/8/layout/orgChart1"/>
    <dgm:cxn modelId="{B168F3A1-5A66-4DF5-8009-51D7D46091F2}" type="presOf" srcId="{5496F467-3C27-4EE2-8822-8B743032A101}" destId="{CF89E640-AEA5-4E0A-A640-BECCE03E7C41}" srcOrd="0" destOrd="0" presId="urn:microsoft.com/office/officeart/2005/8/layout/orgChart1"/>
    <dgm:cxn modelId="{8AE33399-C713-41D0-92A9-B527A4526CE7}" type="presOf" srcId="{CB2EF9E8-5B2F-4FD1-BC1F-3E8A14E80926}" destId="{A13F80D9-A339-4B49-911B-47F2FF7D5F42}" srcOrd="0" destOrd="0" presId="urn:microsoft.com/office/officeart/2005/8/layout/orgChart1"/>
    <dgm:cxn modelId="{588585F5-32B6-45DD-8149-EB44BC6D371B}" srcId="{5496F467-3C27-4EE2-8822-8B743032A101}" destId="{3CA81E72-B4B3-4CA6-869F-5BB36DF82AEF}" srcOrd="4" destOrd="0" parTransId="{2D4C576C-D56C-4A3C-8C74-4935194EE3EE}" sibTransId="{AD7EE40F-8E63-4FEF-9BA2-605F5035043C}"/>
    <dgm:cxn modelId="{997AFC8B-8C3A-4DAE-AFC1-08A57674DA59}" type="presOf" srcId="{8C6AFD6C-8F30-4B42-A082-A225AD8FE15E}" destId="{1B546DB8-8347-4221-B39A-698496340294}" srcOrd="0" destOrd="0" presId="urn:microsoft.com/office/officeart/2005/8/layout/orgChart1"/>
    <dgm:cxn modelId="{EEC23DC7-B2A8-47E9-9745-D9E8D2A30D42}" type="presOf" srcId="{FD85ED1F-87D4-458E-B754-EDA9825E2274}" destId="{C0C486F8-B6DA-4248-A7EB-F943E738E88A}" srcOrd="1" destOrd="0" presId="urn:microsoft.com/office/officeart/2005/8/layout/orgChart1"/>
    <dgm:cxn modelId="{E778CFDD-A159-4949-85CB-FD6095EB7776}" type="presOf" srcId="{CB2EF9E8-5B2F-4FD1-BC1F-3E8A14E80926}" destId="{C215B6BF-5D27-44D9-8371-D757A0F58322}" srcOrd="1" destOrd="0" presId="urn:microsoft.com/office/officeart/2005/8/layout/orgChart1"/>
    <dgm:cxn modelId="{8844A134-CFA7-450C-B6F5-1CEA94A89734}" type="presOf" srcId="{3CA81E72-B4B3-4CA6-869F-5BB36DF82AEF}" destId="{2EEE507F-5C27-4DE2-8945-82965DA74950}" srcOrd="1" destOrd="0" presId="urn:microsoft.com/office/officeart/2005/8/layout/orgChart1"/>
    <dgm:cxn modelId="{EC16BF07-7DF8-4DF5-8937-A09F276DF276}" srcId="{5496F467-3C27-4EE2-8822-8B743032A101}" destId="{C8A0F96C-610F-4E00-A928-ED82BD859DC1}" srcOrd="2" destOrd="0" parTransId="{E2636C50-CD83-4D49-BAA1-116EFBF4B4FF}" sibTransId="{7E299F20-396D-4179-A8CC-618970FFE954}"/>
    <dgm:cxn modelId="{9336BBCF-9583-47D8-B76A-D57A2C0CDA3F}" type="presOf" srcId="{B410FF21-E928-4F11-BF6D-5AC2613C25BE}" destId="{F9711E1D-E6F0-4F56-9443-F0F4063D06E7}" srcOrd="0" destOrd="0" presId="urn:microsoft.com/office/officeart/2005/8/layout/orgChart1"/>
    <dgm:cxn modelId="{93558604-3B7B-4344-B34B-BACE9224533D}" type="presOf" srcId="{E4675996-AE69-47FC-91E0-2366E2A1D47B}" destId="{36AD1981-6A29-44D9-BF1B-263483652F88}" srcOrd="0" destOrd="0" presId="urn:microsoft.com/office/officeart/2005/8/layout/orgChart1"/>
    <dgm:cxn modelId="{A6C8C45D-8086-4E5B-B950-32FA0D510B00}" type="presOf" srcId="{15CFA1E2-6850-45A8-AA6D-3DE4C12BB673}" destId="{761943AA-0785-4132-BB88-C2DEDECDA310}" srcOrd="0" destOrd="0" presId="urn:microsoft.com/office/officeart/2005/8/layout/orgChart1"/>
    <dgm:cxn modelId="{376382DD-E1FF-4B3C-9CFD-F7FB7445D286}" srcId="{8C6AFD6C-8F30-4B42-A082-A225AD8FE15E}" destId="{5496F467-3C27-4EE2-8822-8B743032A101}" srcOrd="0" destOrd="0" parTransId="{26901AEB-0F23-4D19-8582-85CFAD42F980}" sibTransId="{8FD46E0F-F66A-4E39-ADC0-CD018B738B10}"/>
    <dgm:cxn modelId="{B460EA04-7746-478D-9236-334702B7EF2F}" type="presOf" srcId="{2D4C576C-D56C-4A3C-8C74-4935194EE3EE}" destId="{30FD69BF-C4EF-4C43-AC12-D26B915EBD30}" srcOrd="0" destOrd="0" presId="urn:microsoft.com/office/officeart/2005/8/layout/orgChart1"/>
    <dgm:cxn modelId="{1AA691C0-9778-4CBB-B6DF-96D1EAD2B7E0}" type="presOf" srcId="{FD85ED1F-87D4-458E-B754-EDA9825E2274}" destId="{D98833D3-D74C-4D9A-ACDA-F6DE3F073DE9}" srcOrd="0" destOrd="0" presId="urn:microsoft.com/office/officeart/2005/8/layout/orgChart1"/>
    <dgm:cxn modelId="{9BF4F87D-8A46-4EE5-AFD0-94658C2D4351}" type="presOf" srcId="{C33F3D0C-94D4-4891-811B-B6149C49CA82}" destId="{AEAD6AC5-8FA5-40B8-BDE8-3DC34D683E2F}" srcOrd="0" destOrd="0" presId="urn:microsoft.com/office/officeart/2005/8/layout/orgChart1"/>
    <dgm:cxn modelId="{EF2A2274-945C-44F2-8610-9B7B6D39349F}" type="presOf" srcId="{3CA81E72-B4B3-4CA6-869F-5BB36DF82AEF}" destId="{7E78BFBB-B0B2-4B88-BD70-B4FA58E5B3C6}" srcOrd="0" destOrd="0" presId="urn:microsoft.com/office/officeart/2005/8/layout/orgChart1"/>
    <dgm:cxn modelId="{38E1DC59-6C2D-4411-9D88-DA4D688F1860}" type="presOf" srcId="{C8A0F96C-610F-4E00-A928-ED82BD859DC1}" destId="{E9A9491F-D909-4257-AD06-0A3589D757E1}" srcOrd="1" destOrd="0" presId="urn:microsoft.com/office/officeart/2005/8/layout/orgChart1"/>
    <dgm:cxn modelId="{C98DEB60-A337-4EF4-B65A-6CE03E5164B9}" type="presOf" srcId="{28577637-8714-44EB-AD5E-EEFDD4232DB3}" destId="{B0094600-5050-474D-AC30-BE84F6927D36}" srcOrd="0" destOrd="0" presId="urn:microsoft.com/office/officeart/2005/8/layout/orgChart1"/>
    <dgm:cxn modelId="{B081B58A-885D-4772-BF94-B37CBF626A41}" srcId="{5496F467-3C27-4EE2-8822-8B743032A101}" destId="{7272317E-16F0-41D4-A3AB-854383DBE87D}" srcOrd="3" destOrd="0" parTransId="{B410FF21-E928-4F11-BF6D-5AC2613C25BE}" sibTransId="{176EC5F9-C936-4EA1-8914-9B5A05ECD52C}"/>
    <dgm:cxn modelId="{B3DE77F5-F400-4500-8188-2AA7CFB3790A}" type="presOf" srcId="{DCA02DD6-5FBF-4BD9-B0BB-51A1A796E505}" destId="{C3452708-E3C7-49DA-A92C-A1BA39756031}" srcOrd="0" destOrd="0" presId="urn:microsoft.com/office/officeart/2005/8/layout/orgChart1"/>
    <dgm:cxn modelId="{688C30A8-A7F1-4D65-9BB3-0C1292B94693}" srcId="{5496F467-3C27-4EE2-8822-8B743032A101}" destId="{18BB1157-771C-42F2-87C8-3B216D96D61A}" srcOrd="0" destOrd="0" parTransId="{86D41CE7-4E29-42A1-9E13-3C3D1CCA8A84}" sibTransId="{0F51F06D-6EE1-43ED-8D07-26466F2FFFBD}"/>
    <dgm:cxn modelId="{151F95BE-4BA1-46A1-9DEB-7B6AAD94B249}" type="presOf" srcId="{28577637-8714-44EB-AD5E-EEFDD4232DB3}" destId="{6A4B0371-463D-4075-8459-96CDFC17A3C0}" srcOrd="1" destOrd="0" presId="urn:microsoft.com/office/officeart/2005/8/layout/orgChart1"/>
    <dgm:cxn modelId="{14331CA9-A283-4695-905C-9744C4E13C85}" type="presOf" srcId="{C8A0F96C-610F-4E00-A928-ED82BD859DC1}" destId="{9817763F-A870-4580-94CB-988B0FF0A9B3}" srcOrd="0" destOrd="0" presId="urn:microsoft.com/office/officeart/2005/8/layout/orgChart1"/>
    <dgm:cxn modelId="{E33ABAC2-CB28-4B62-9F70-D73D2BADD9C4}" type="presOf" srcId="{7272317E-16F0-41D4-A3AB-854383DBE87D}" destId="{23E947C4-C79B-4E63-B682-94DC7CDCE358}" srcOrd="1" destOrd="0" presId="urn:microsoft.com/office/officeart/2005/8/layout/orgChart1"/>
    <dgm:cxn modelId="{B6F8AED0-62DE-41A0-B856-BCEAE2FF1118}" srcId="{5496F467-3C27-4EE2-8822-8B743032A101}" destId="{CB2EF9E8-5B2F-4FD1-BC1F-3E8A14E80926}" srcOrd="1" destOrd="0" parTransId="{15CFA1E2-6850-45A8-AA6D-3DE4C12BB673}" sibTransId="{C227DED8-DC61-4724-9F94-627FABD9D7D2}"/>
    <dgm:cxn modelId="{284DF250-BC99-413D-BD76-601FD85DB7AA}" type="presParOf" srcId="{1B546DB8-8347-4221-B39A-698496340294}" destId="{BC67C4FB-4415-430D-AFAA-79995742E1EA}" srcOrd="0" destOrd="0" presId="urn:microsoft.com/office/officeart/2005/8/layout/orgChart1"/>
    <dgm:cxn modelId="{DAB57619-2B8B-4622-9022-574B28AE8D64}" type="presParOf" srcId="{BC67C4FB-4415-430D-AFAA-79995742E1EA}" destId="{324DAFA8-9313-4A93-A79A-96682931ACE0}" srcOrd="0" destOrd="0" presId="urn:microsoft.com/office/officeart/2005/8/layout/orgChart1"/>
    <dgm:cxn modelId="{F916423E-1B17-4356-ADE7-6175227B10EC}" type="presParOf" srcId="{324DAFA8-9313-4A93-A79A-96682931ACE0}" destId="{CF89E640-AEA5-4E0A-A640-BECCE03E7C41}" srcOrd="0" destOrd="0" presId="urn:microsoft.com/office/officeart/2005/8/layout/orgChart1"/>
    <dgm:cxn modelId="{13D25DF0-8C52-4D0E-A65A-BD1F4E0CDA7D}" type="presParOf" srcId="{324DAFA8-9313-4A93-A79A-96682931ACE0}" destId="{E8B144EC-B66B-41A2-B5A1-2C1C99CEEDFD}" srcOrd="1" destOrd="0" presId="urn:microsoft.com/office/officeart/2005/8/layout/orgChart1"/>
    <dgm:cxn modelId="{79724BA5-364D-461F-9CD1-4E51CF45873E}" type="presParOf" srcId="{BC67C4FB-4415-430D-AFAA-79995742E1EA}" destId="{2EBFE7C9-049A-4D92-8B1D-80C7C3E58A4D}" srcOrd="1" destOrd="0" presId="urn:microsoft.com/office/officeart/2005/8/layout/orgChart1"/>
    <dgm:cxn modelId="{5FEC47FF-EE3E-47CC-B823-454FFF4D9453}" type="presParOf" srcId="{2EBFE7C9-049A-4D92-8B1D-80C7C3E58A4D}" destId="{761943AA-0785-4132-BB88-C2DEDECDA310}" srcOrd="0" destOrd="0" presId="urn:microsoft.com/office/officeart/2005/8/layout/orgChart1"/>
    <dgm:cxn modelId="{FEFE72E4-FA75-4164-8B52-995D4ADA65CC}" type="presParOf" srcId="{2EBFE7C9-049A-4D92-8B1D-80C7C3E58A4D}" destId="{427AF0E4-8FA5-4F72-8D6C-8B4D252B0160}" srcOrd="1" destOrd="0" presId="urn:microsoft.com/office/officeart/2005/8/layout/orgChart1"/>
    <dgm:cxn modelId="{570237E7-01BB-4CF7-897B-5D8F952A6EF5}" type="presParOf" srcId="{427AF0E4-8FA5-4F72-8D6C-8B4D252B0160}" destId="{40DC9D4D-DCDD-4CAB-9C46-C2B3D29033D6}" srcOrd="0" destOrd="0" presId="urn:microsoft.com/office/officeart/2005/8/layout/orgChart1"/>
    <dgm:cxn modelId="{5589EFDE-C70C-4E1F-865C-6D9DC0FE5D66}" type="presParOf" srcId="{40DC9D4D-DCDD-4CAB-9C46-C2B3D29033D6}" destId="{A13F80D9-A339-4B49-911B-47F2FF7D5F42}" srcOrd="0" destOrd="0" presId="urn:microsoft.com/office/officeart/2005/8/layout/orgChart1"/>
    <dgm:cxn modelId="{C21B33F5-288E-4A00-9ACF-D0F118C8D942}" type="presParOf" srcId="{40DC9D4D-DCDD-4CAB-9C46-C2B3D29033D6}" destId="{C215B6BF-5D27-44D9-8371-D757A0F58322}" srcOrd="1" destOrd="0" presId="urn:microsoft.com/office/officeart/2005/8/layout/orgChart1"/>
    <dgm:cxn modelId="{942ED711-2D15-4590-BE1F-D43ABB24935A}" type="presParOf" srcId="{427AF0E4-8FA5-4F72-8D6C-8B4D252B0160}" destId="{3B43AEF7-6530-4E14-B474-99F420B7B542}" srcOrd="1" destOrd="0" presId="urn:microsoft.com/office/officeart/2005/8/layout/orgChart1"/>
    <dgm:cxn modelId="{A567EED4-4FD0-45A6-B59E-2500D9600E8E}" type="presParOf" srcId="{427AF0E4-8FA5-4F72-8D6C-8B4D252B0160}" destId="{84ADF339-5A78-491C-9BDF-4FBC480F9EC1}" srcOrd="2" destOrd="0" presId="urn:microsoft.com/office/officeart/2005/8/layout/orgChart1"/>
    <dgm:cxn modelId="{0ACA0918-C9A1-46A2-B79A-6DA90572B782}" type="presParOf" srcId="{2EBFE7C9-049A-4D92-8B1D-80C7C3E58A4D}" destId="{D112D697-6206-4C3B-8A6C-050FFA601EAC}" srcOrd="2" destOrd="0" presId="urn:microsoft.com/office/officeart/2005/8/layout/orgChart1"/>
    <dgm:cxn modelId="{ED31E55D-15D8-4222-A07E-9FC2C74712CB}" type="presParOf" srcId="{2EBFE7C9-049A-4D92-8B1D-80C7C3E58A4D}" destId="{058A2526-13C5-4943-9BE3-A9A82BB09DAC}" srcOrd="3" destOrd="0" presId="urn:microsoft.com/office/officeart/2005/8/layout/orgChart1"/>
    <dgm:cxn modelId="{EEE6E509-6567-474E-A5EB-B064AC278906}" type="presParOf" srcId="{058A2526-13C5-4943-9BE3-A9A82BB09DAC}" destId="{CC6B79F2-640F-499F-9B8C-2940E8A6CD75}" srcOrd="0" destOrd="0" presId="urn:microsoft.com/office/officeart/2005/8/layout/orgChart1"/>
    <dgm:cxn modelId="{B1107C0E-D6FD-48F4-B006-A88084CC161E}" type="presParOf" srcId="{CC6B79F2-640F-499F-9B8C-2940E8A6CD75}" destId="{9817763F-A870-4580-94CB-988B0FF0A9B3}" srcOrd="0" destOrd="0" presId="urn:microsoft.com/office/officeart/2005/8/layout/orgChart1"/>
    <dgm:cxn modelId="{755F3B2C-0456-4062-AA0B-6EBA08C1C3F1}" type="presParOf" srcId="{CC6B79F2-640F-499F-9B8C-2940E8A6CD75}" destId="{E9A9491F-D909-4257-AD06-0A3589D757E1}" srcOrd="1" destOrd="0" presId="urn:microsoft.com/office/officeart/2005/8/layout/orgChart1"/>
    <dgm:cxn modelId="{B6A59D32-7CE3-4D45-8623-9907D8B51A69}" type="presParOf" srcId="{058A2526-13C5-4943-9BE3-A9A82BB09DAC}" destId="{F913F6FB-B9CE-4D6B-8970-086C51F3A973}" srcOrd="1" destOrd="0" presId="urn:microsoft.com/office/officeart/2005/8/layout/orgChart1"/>
    <dgm:cxn modelId="{A22DAE13-D6AF-4F79-9809-D10726026BF9}" type="presParOf" srcId="{058A2526-13C5-4943-9BE3-A9A82BB09DAC}" destId="{8F86E720-E7DD-4639-AF1F-5375EF88D939}" srcOrd="2" destOrd="0" presId="urn:microsoft.com/office/officeart/2005/8/layout/orgChart1"/>
    <dgm:cxn modelId="{D3C577EF-9819-44C1-9F29-2E72DA553867}" type="presParOf" srcId="{2EBFE7C9-049A-4D92-8B1D-80C7C3E58A4D}" destId="{F9711E1D-E6F0-4F56-9443-F0F4063D06E7}" srcOrd="4" destOrd="0" presId="urn:microsoft.com/office/officeart/2005/8/layout/orgChart1"/>
    <dgm:cxn modelId="{95A7641F-9613-401F-95CA-79AF0373D34A}" type="presParOf" srcId="{2EBFE7C9-049A-4D92-8B1D-80C7C3E58A4D}" destId="{56791350-180E-4100-8B73-58FCC48F9228}" srcOrd="5" destOrd="0" presId="urn:microsoft.com/office/officeart/2005/8/layout/orgChart1"/>
    <dgm:cxn modelId="{32FAFB96-D907-4763-A7C3-3824AC0AAE49}" type="presParOf" srcId="{56791350-180E-4100-8B73-58FCC48F9228}" destId="{92D7F9EA-65BC-48E5-90B2-C2ACB89B0A06}" srcOrd="0" destOrd="0" presId="urn:microsoft.com/office/officeart/2005/8/layout/orgChart1"/>
    <dgm:cxn modelId="{A09040E6-11DF-48E0-B060-1323B46F2342}" type="presParOf" srcId="{92D7F9EA-65BC-48E5-90B2-C2ACB89B0A06}" destId="{DDD72D3D-1F80-4B12-8465-FB9673EB225B}" srcOrd="0" destOrd="0" presId="urn:microsoft.com/office/officeart/2005/8/layout/orgChart1"/>
    <dgm:cxn modelId="{91F0ED41-05F3-47DA-8690-1807B9AA5852}" type="presParOf" srcId="{92D7F9EA-65BC-48E5-90B2-C2ACB89B0A06}" destId="{23E947C4-C79B-4E63-B682-94DC7CDCE358}" srcOrd="1" destOrd="0" presId="urn:microsoft.com/office/officeart/2005/8/layout/orgChart1"/>
    <dgm:cxn modelId="{6EE25547-03F3-4A02-8FB8-73582612AA13}" type="presParOf" srcId="{56791350-180E-4100-8B73-58FCC48F9228}" destId="{911DA482-0E81-4D78-A042-C9C88EFD7E21}" srcOrd="1" destOrd="0" presId="urn:microsoft.com/office/officeart/2005/8/layout/orgChart1"/>
    <dgm:cxn modelId="{DED83250-87D3-4A6F-BAB6-70FE21077541}" type="presParOf" srcId="{56791350-180E-4100-8B73-58FCC48F9228}" destId="{ABD88CAD-95B6-4488-92C8-299840175B63}" srcOrd="2" destOrd="0" presId="urn:microsoft.com/office/officeart/2005/8/layout/orgChart1"/>
    <dgm:cxn modelId="{9CC79A4F-2896-4466-8113-4571A0AA48D3}" type="presParOf" srcId="{2EBFE7C9-049A-4D92-8B1D-80C7C3E58A4D}" destId="{30FD69BF-C4EF-4C43-AC12-D26B915EBD30}" srcOrd="6" destOrd="0" presId="urn:microsoft.com/office/officeart/2005/8/layout/orgChart1"/>
    <dgm:cxn modelId="{3C68382E-FC68-43A5-8321-85BA587DCE56}" type="presParOf" srcId="{2EBFE7C9-049A-4D92-8B1D-80C7C3E58A4D}" destId="{6F43532B-3033-4483-8049-7ADEEA119F1A}" srcOrd="7" destOrd="0" presId="urn:microsoft.com/office/officeart/2005/8/layout/orgChart1"/>
    <dgm:cxn modelId="{60A26957-4D63-420B-9DBC-AF7BDF18B831}" type="presParOf" srcId="{6F43532B-3033-4483-8049-7ADEEA119F1A}" destId="{01FBA47F-AA0A-42C0-89A6-8C02C628C51C}" srcOrd="0" destOrd="0" presId="urn:microsoft.com/office/officeart/2005/8/layout/orgChart1"/>
    <dgm:cxn modelId="{DBB537D7-4E26-4081-A1B8-60BDCB72463F}" type="presParOf" srcId="{01FBA47F-AA0A-42C0-89A6-8C02C628C51C}" destId="{7E78BFBB-B0B2-4B88-BD70-B4FA58E5B3C6}" srcOrd="0" destOrd="0" presId="urn:microsoft.com/office/officeart/2005/8/layout/orgChart1"/>
    <dgm:cxn modelId="{792F8635-FC0B-46A1-BF01-472D235FBF79}" type="presParOf" srcId="{01FBA47F-AA0A-42C0-89A6-8C02C628C51C}" destId="{2EEE507F-5C27-4DE2-8945-82965DA74950}" srcOrd="1" destOrd="0" presId="urn:microsoft.com/office/officeart/2005/8/layout/orgChart1"/>
    <dgm:cxn modelId="{AD529C22-A375-472B-8D16-8162C92309F1}" type="presParOf" srcId="{6F43532B-3033-4483-8049-7ADEEA119F1A}" destId="{006B19A2-2CD7-45E7-951B-4B9F4B950AA7}" srcOrd="1" destOrd="0" presId="urn:microsoft.com/office/officeart/2005/8/layout/orgChart1"/>
    <dgm:cxn modelId="{D2BD599B-D5BD-4B39-9DE6-447A93C079A3}" type="presParOf" srcId="{6F43532B-3033-4483-8049-7ADEEA119F1A}" destId="{356F644D-2BD6-4098-A5FA-DA5AD194478E}" srcOrd="2" destOrd="0" presId="urn:microsoft.com/office/officeart/2005/8/layout/orgChart1"/>
    <dgm:cxn modelId="{D3B6DAFE-0260-402F-8287-87CC063418BB}" type="presParOf" srcId="{2EBFE7C9-049A-4D92-8B1D-80C7C3E58A4D}" destId="{C3452708-E3C7-49DA-A92C-A1BA39756031}" srcOrd="8" destOrd="0" presId="urn:microsoft.com/office/officeart/2005/8/layout/orgChart1"/>
    <dgm:cxn modelId="{25E09120-BF0F-4E7F-84CA-D2E2CA3A4528}" type="presParOf" srcId="{2EBFE7C9-049A-4D92-8B1D-80C7C3E58A4D}" destId="{5F70B919-2366-4DC9-A46E-CDAD65B6DA5F}" srcOrd="9" destOrd="0" presId="urn:microsoft.com/office/officeart/2005/8/layout/orgChart1"/>
    <dgm:cxn modelId="{CFABCD77-AAC9-4B88-BBAA-03926BF867FE}" type="presParOf" srcId="{5F70B919-2366-4DC9-A46E-CDAD65B6DA5F}" destId="{0EDBDEA4-F342-4797-AC8B-8F8EFC9D03AF}" srcOrd="0" destOrd="0" presId="urn:microsoft.com/office/officeart/2005/8/layout/orgChart1"/>
    <dgm:cxn modelId="{A0472A35-693F-49D1-AA90-D74EA69083F8}" type="presParOf" srcId="{0EDBDEA4-F342-4797-AC8B-8F8EFC9D03AF}" destId="{B0094600-5050-474D-AC30-BE84F6927D36}" srcOrd="0" destOrd="0" presId="urn:microsoft.com/office/officeart/2005/8/layout/orgChart1"/>
    <dgm:cxn modelId="{6C98AE4F-BBA9-4F3A-8B83-7E4A22FCBF3B}" type="presParOf" srcId="{0EDBDEA4-F342-4797-AC8B-8F8EFC9D03AF}" destId="{6A4B0371-463D-4075-8459-96CDFC17A3C0}" srcOrd="1" destOrd="0" presId="urn:microsoft.com/office/officeart/2005/8/layout/orgChart1"/>
    <dgm:cxn modelId="{3FD87ACD-571F-4448-A5F3-2E14F6C767F0}" type="presParOf" srcId="{5F70B919-2366-4DC9-A46E-CDAD65B6DA5F}" destId="{3372BC97-7648-4CFC-A925-F4A12A2E7D97}" srcOrd="1" destOrd="0" presId="urn:microsoft.com/office/officeart/2005/8/layout/orgChart1"/>
    <dgm:cxn modelId="{6D326A94-EDD7-4C1F-BBFB-CD7282E6A9BD}" type="presParOf" srcId="{5F70B919-2366-4DC9-A46E-CDAD65B6DA5F}" destId="{8E03329B-3D11-4C9E-892F-BD81446ED9D4}" srcOrd="2" destOrd="0" presId="urn:microsoft.com/office/officeart/2005/8/layout/orgChart1"/>
    <dgm:cxn modelId="{3A61D264-7327-451D-A96A-637A5201CDC2}" type="presParOf" srcId="{2EBFE7C9-049A-4D92-8B1D-80C7C3E58A4D}" destId="{31134E44-15ED-4939-99C4-5C47D4132FF7}" srcOrd="10" destOrd="0" presId="urn:microsoft.com/office/officeart/2005/8/layout/orgChart1"/>
    <dgm:cxn modelId="{CACFD037-140B-435B-8DBF-8DF61ECB308D}" type="presParOf" srcId="{2EBFE7C9-049A-4D92-8B1D-80C7C3E58A4D}" destId="{A93905FB-3FD2-4DBE-BB57-8A4ABFA7C8D9}" srcOrd="11" destOrd="0" presId="urn:microsoft.com/office/officeart/2005/8/layout/orgChart1"/>
    <dgm:cxn modelId="{2716711E-C850-4120-A16D-E4B7346F7150}" type="presParOf" srcId="{A93905FB-3FD2-4DBE-BB57-8A4ABFA7C8D9}" destId="{0E2E1CB0-BF4A-4707-9D97-E68B64894921}" srcOrd="0" destOrd="0" presId="urn:microsoft.com/office/officeart/2005/8/layout/orgChart1"/>
    <dgm:cxn modelId="{17AB22A5-3DA9-4F91-AE90-3CF13E3952FF}" type="presParOf" srcId="{0E2E1CB0-BF4A-4707-9D97-E68B64894921}" destId="{D98833D3-D74C-4D9A-ACDA-F6DE3F073DE9}" srcOrd="0" destOrd="0" presId="urn:microsoft.com/office/officeart/2005/8/layout/orgChart1"/>
    <dgm:cxn modelId="{639E78E5-0706-49B5-9771-4ACBB2B1A927}" type="presParOf" srcId="{0E2E1CB0-BF4A-4707-9D97-E68B64894921}" destId="{C0C486F8-B6DA-4248-A7EB-F943E738E88A}" srcOrd="1" destOrd="0" presId="urn:microsoft.com/office/officeart/2005/8/layout/orgChart1"/>
    <dgm:cxn modelId="{6DFD0BB6-CDE5-4A33-9023-C326F2728E72}" type="presParOf" srcId="{A93905FB-3FD2-4DBE-BB57-8A4ABFA7C8D9}" destId="{02B3FD0D-E7F5-49EC-920B-611B9DED4921}" srcOrd="1" destOrd="0" presId="urn:microsoft.com/office/officeart/2005/8/layout/orgChart1"/>
    <dgm:cxn modelId="{A9ED2B46-5452-428E-9FD7-B675E3B1B926}" type="presParOf" srcId="{A93905FB-3FD2-4DBE-BB57-8A4ABFA7C8D9}" destId="{97132CD8-5DE2-443C-A675-8B1A25466F8E}" srcOrd="2" destOrd="0" presId="urn:microsoft.com/office/officeart/2005/8/layout/orgChart1"/>
    <dgm:cxn modelId="{72C61DD5-2595-48E0-9DD1-E564BAE3ACAE}" type="presParOf" srcId="{2EBFE7C9-049A-4D92-8B1D-80C7C3E58A4D}" destId="{36AD1981-6A29-44D9-BF1B-263483652F88}" srcOrd="12" destOrd="0" presId="urn:microsoft.com/office/officeart/2005/8/layout/orgChart1"/>
    <dgm:cxn modelId="{32051AAA-48E0-4CF9-9742-9346592420BC}" type="presParOf" srcId="{2EBFE7C9-049A-4D92-8B1D-80C7C3E58A4D}" destId="{11E435BA-6225-4347-9901-569ACA2852FB}" srcOrd="13" destOrd="0" presId="urn:microsoft.com/office/officeart/2005/8/layout/orgChart1"/>
    <dgm:cxn modelId="{B46BD628-DECD-4B93-959A-8E24C4D9E4AC}" type="presParOf" srcId="{11E435BA-6225-4347-9901-569ACA2852FB}" destId="{8FB5DB95-CE1C-4B89-A124-FECE0FD89662}" srcOrd="0" destOrd="0" presId="urn:microsoft.com/office/officeart/2005/8/layout/orgChart1"/>
    <dgm:cxn modelId="{9A154E2E-6FF0-4CD4-961A-17338ED9853B}" type="presParOf" srcId="{8FB5DB95-CE1C-4B89-A124-FECE0FD89662}" destId="{AEAD6AC5-8FA5-40B8-BDE8-3DC34D683E2F}" srcOrd="0" destOrd="0" presId="urn:microsoft.com/office/officeart/2005/8/layout/orgChart1"/>
    <dgm:cxn modelId="{553C6862-C1B3-4CD6-8573-DBEAECE77F62}" type="presParOf" srcId="{8FB5DB95-CE1C-4B89-A124-FECE0FD89662}" destId="{885DCBA1-06F1-42BB-9BD0-CAE29E855244}" srcOrd="1" destOrd="0" presId="urn:microsoft.com/office/officeart/2005/8/layout/orgChart1"/>
    <dgm:cxn modelId="{A3C04D36-9E41-47E7-90E8-20BAB1268872}" type="presParOf" srcId="{11E435BA-6225-4347-9901-569ACA2852FB}" destId="{7062A174-E8DC-4CA4-8657-CE12151869B0}" srcOrd="1" destOrd="0" presId="urn:microsoft.com/office/officeart/2005/8/layout/orgChart1"/>
    <dgm:cxn modelId="{05690E74-EB55-4655-9B55-AA9D0EED80D4}" type="presParOf" srcId="{11E435BA-6225-4347-9901-569ACA2852FB}" destId="{6E1520FE-4B4B-40B2-B8C4-6E70571C53B0}" srcOrd="2" destOrd="0" presId="urn:microsoft.com/office/officeart/2005/8/layout/orgChart1"/>
    <dgm:cxn modelId="{AC778AA6-E9C3-40E4-B390-5434245CD491}" type="presParOf" srcId="{BC67C4FB-4415-430D-AFAA-79995742E1EA}" destId="{0E0ADB52-E076-4343-8060-050298B86724}" srcOrd="2" destOrd="0" presId="urn:microsoft.com/office/officeart/2005/8/layout/orgChart1"/>
    <dgm:cxn modelId="{F43BDFAE-6742-410B-900A-602C4E3364B2}" type="presParOf" srcId="{0E0ADB52-E076-4343-8060-050298B86724}" destId="{C85A1AD0-EC01-4E42-A315-80E0954F731A}" srcOrd="0" destOrd="0" presId="urn:microsoft.com/office/officeart/2005/8/layout/orgChart1"/>
    <dgm:cxn modelId="{40F329F9-A4B1-4B5C-A680-C3E25F4A7E0F}" type="presParOf" srcId="{0E0ADB52-E076-4343-8060-050298B86724}" destId="{4F3949E9-92FF-4B54-A501-040DCBE9A9CC}" srcOrd="1" destOrd="0" presId="urn:microsoft.com/office/officeart/2005/8/layout/orgChart1"/>
    <dgm:cxn modelId="{1D398F80-C79C-4311-9CF9-8C61C31B3AE4}" type="presParOf" srcId="{4F3949E9-92FF-4B54-A501-040DCBE9A9CC}" destId="{1BAC0299-19C0-49BC-A2AF-3F85B251EFBC}" srcOrd="0" destOrd="0" presId="urn:microsoft.com/office/officeart/2005/8/layout/orgChart1"/>
    <dgm:cxn modelId="{DD387826-0B76-4924-B49F-BBE9B41692F4}" type="presParOf" srcId="{1BAC0299-19C0-49BC-A2AF-3F85B251EFBC}" destId="{859E2CA0-F0BD-444E-8050-2C189A041431}" srcOrd="0" destOrd="0" presId="urn:microsoft.com/office/officeart/2005/8/layout/orgChart1"/>
    <dgm:cxn modelId="{D3B49873-40C4-4D40-9F98-FEDD3BE38EEE}" type="presParOf" srcId="{1BAC0299-19C0-49BC-A2AF-3F85B251EFBC}" destId="{FCA5667B-711F-43D6-9D12-AA0E8D6C725C}" srcOrd="1" destOrd="0" presId="urn:microsoft.com/office/officeart/2005/8/layout/orgChart1"/>
    <dgm:cxn modelId="{87C7F5D8-E957-4103-B7FD-ACD9A2E2104C}" type="presParOf" srcId="{4F3949E9-92FF-4B54-A501-040DCBE9A9CC}" destId="{757F8DB3-505F-4AF4-B60E-B943E4E04F96}" srcOrd="1" destOrd="0" presId="urn:microsoft.com/office/officeart/2005/8/layout/orgChart1"/>
    <dgm:cxn modelId="{2F11802B-6385-4115-BC3B-1585EA624F5E}" type="presParOf" srcId="{4F3949E9-92FF-4B54-A501-040DCBE9A9CC}" destId="{096074A9-89D1-4EAE-A306-E609C149ED5E}"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A1AD0-EC01-4E42-A315-80E0954F731A}">
      <dsp:nvSpPr>
        <dsp:cNvPr id="0" name=""/>
        <dsp:cNvSpPr/>
      </dsp:nvSpPr>
      <dsp:spPr>
        <a:xfrm>
          <a:off x="5616813" y="2618458"/>
          <a:ext cx="988643" cy="385616"/>
        </a:xfrm>
        <a:custGeom>
          <a:avLst/>
          <a:gdLst/>
          <a:ahLst/>
          <a:cxnLst/>
          <a:rect l="0" t="0" r="0" b="0"/>
          <a:pathLst>
            <a:path>
              <a:moveTo>
                <a:pt x="988643" y="0"/>
              </a:moveTo>
              <a:lnTo>
                <a:pt x="988643" y="385616"/>
              </a:lnTo>
              <a:lnTo>
                <a:pt x="0" y="3856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AD1981-6A29-44D9-BF1B-263483652F88}">
      <dsp:nvSpPr>
        <dsp:cNvPr id="0" name=""/>
        <dsp:cNvSpPr/>
      </dsp:nvSpPr>
      <dsp:spPr>
        <a:xfrm>
          <a:off x="6605456" y="2618458"/>
          <a:ext cx="4220689" cy="1027193"/>
        </a:xfrm>
        <a:custGeom>
          <a:avLst/>
          <a:gdLst/>
          <a:ahLst/>
          <a:cxnLst/>
          <a:rect l="0" t="0" r="0" b="0"/>
          <a:pathLst>
            <a:path>
              <a:moveTo>
                <a:pt x="0" y="0"/>
              </a:moveTo>
              <a:lnTo>
                <a:pt x="0" y="880746"/>
              </a:lnTo>
              <a:lnTo>
                <a:pt x="4220689" y="880746"/>
              </a:lnTo>
              <a:lnTo>
                <a:pt x="4220689" y="10271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134E44-15ED-4939-99C4-5C47D4132FF7}">
      <dsp:nvSpPr>
        <dsp:cNvPr id="0" name=""/>
        <dsp:cNvSpPr/>
      </dsp:nvSpPr>
      <dsp:spPr>
        <a:xfrm>
          <a:off x="6605456" y="2618458"/>
          <a:ext cx="2533060" cy="1027193"/>
        </a:xfrm>
        <a:custGeom>
          <a:avLst/>
          <a:gdLst/>
          <a:ahLst/>
          <a:cxnLst/>
          <a:rect l="0" t="0" r="0" b="0"/>
          <a:pathLst>
            <a:path>
              <a:moveTo>
                <a:pt x="0" y="0"/>
              </a:moveTo>
              <a:lnTo>
                <a:pt x="0" y="880746"/>
              </a:lnTo>
              <a:lnTo>
                <a:pt x="2533060" y="880746"/>
              </a:lnTo>
              <a:lnTo>
                <a:pt x="2533060" y="10271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452708-E3C7-49DA-A92C-A1BA39756031}">
      <dsp:nvSpPr>
        <dsp:cNvPr id="0" name=""/>
        <dsp:cNvSpPr/>
      </dsp:nvSpPr>
      <dsp:spPr>
        <a:xfrm>
          <a:off x="6605456" y="2618458"/>
          <a:ext cx="845432" cy="1027193"/>
        </a:xfrm>
        <a:custGeom>
          <a:avLst/>
          <a:gdLst/>
          <a:ahLst/>
          <a:cxnLst/>
          <a:rect l="0" t="0" r="0" b="0"/>
          <a:pathLst>
            <a:path>
              <a:moveTo>
                <a:pt x="0" y="0"/>
              </a:moveTo>
              <a:lnTo>
                <a:pt x="0" y="880746"/>
              </a:lnTo>
              <a:lnTo>
                <a:pt x="845432" y="880746"/>
              </a:lnTo>
              <a:lnTo>
                <a:pt x="845432" y="10271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FD69BF-C4EF-4C43-AC12-D26B915EBD30}">
      <dsp:nvSpPr>
        <dsp:cNvPr id="0" name=""/>
        <dsp:cNvSpPr/>
      </dsp:nvSpPr>
      <dsp:spPr>
        <a:xfrm>
          <a:off x="5763260" y="2618458"/>
          <a:ext cx="842196" cy="1027193"/>
        </a:xfrm>
        <a:custGeom>
          <a:avLst/>
          <a:gdLst/>
          <a:ahLst/>
          <a:cxnLst/>
          <a:rect l="0" t="0" r="0" b="0"/>
          <a:pathLst>
            <a:path>
              <a:moveTo>
                <a:pt x="842196" y="0"/>
              </a:moveTo>
              <a:lnTo>
                <a:pt x="842196" y="880746"/>
              </a:lnTo>
              <a:lnTo>
                <a:pt x="0" y="880746"/>
              </a:lnTo>
              <a:lnTo>
                <a:pt x="0" y="10271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711E1D-E6F0-4F56-9443-F0F4063D06E7}">
      <dsp:nvSpPr>
        <dsp:cNvPr id="0" name=""/>
        <dsp:cNvSpPr/>
      </dsp:nvSpPr>
      <dsp:spPr>
        <a:xfrm>
          <a:off x="4013775" y="2618458"/>
          <a:ext cx="2591681" cy="902093"/>
        </a:xfrm>
        <a:custGeom>
          <a:avLst/>
          <a:gdLst/>
          <a:ahLst/>
          <a:cxnLst/>
          <a:rect l="0" t="0" r="0" b="0"/>
          <a:pathLst>
            <a:path>
              <a:moveTo>
                <a:pt x="2591681" y="0"/>
              </a:moveTo>
              <a:lnTo>
                <a:pt x="2591681" y="755646"/>
              </a:lnTo>
              <a:lnTo>
                <a:pt x="0" y="755646"/>
              </a:lnTo>
              <a:lnTo>
                <a:pt x="0" y="9020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12D697-6206-4C3B-8A6C-050FFA601EAC}">
      <dsp:nvSpPr>
        <dsp:cNvPr id="0" name=""/>
        <dsp:cNvSpPr/>
      </dsp:nvSpPr>
      <dsp:spPr>
        <a:xfrm>
          <a:off x="2388003" y="2618458"/>
          <a:ext cx="4217453" cy="1027193"/>
        </a:xfrm>
        <a:custGeom>
          <a:avLst/>
          <a:gdLst/>
          <a:ahLst/>
          <a:cxnLst/>
          <a:rect l="0" t="0" r="0" b="0"/>
          <a:pathLst>
            <a:path>
              <a:moveTo>
                <a:pt x="4217453" y="0"/>
              </a:moveTo>
              <a:lnTo>
                <a:pt x="4217453" y="880746"/>
              </a:lnTo>
              <a:lnTo>
                <a:pt x="0" y="880746"/>
              </a:lnTo>
              <a:lnTo>
                <a:pt x="0" y="10271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1943AA-0785-4132-BB88-C2DEDECDA310}">
      <dsp:nvSpPr>
        <dsp:cNvPr id="0" name=""/>
        <dsp:cNvSpPr/>
      </dsp:nvSpPr>
      <dsp:spPr>
        <a:xfrm>
          <a:off x="700374" y="2618458"/>
          <a:ext cx="5905082" cy="1027193"/>
        </a:xfrm>
        <a:custGeom>
          <a:avLst/>
          <a:gdLst/>
          <a:ahLst/>
          <a:cxnLst/>
          <a:rect l="0" t="0" r="0" b="0"/>
          <a:pathLst>
            <a:path>
              <a:moveTo>
                <a:pt x="5905082" y="0"/>
              </a:moveTo>
              <a:lnTo>
                <a:pt x="5905082" y="880746"/>
              </a:lnTo>
              <a:lnTo>
                <a:pt x="0" y="880746"/>
              </a:lnTo>
              <a:lnTo>
                <a:pt x="0" y="10271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89E640-AEA5-4E0A-A640-BECCE03E7C41}">
      <dsp:nvSpPr>
        <dsp:cNvPr id="0" name=""/>
        <dsp:cNvSpPr/>
      </dsp:nvSpPr>
      <dsp:spPr>
        <a:xfrm>
          <a:off x="5908089" y="1921091"/>
          <a:ext cx="1394734" cy="69736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sv-SE" sz="2000" kern="1200" dirty="0" smtClean="0"/>
            <a:t>Pappa</a:t>
          </a:r>
        </a:p>
        <a:p>
          <a:pPr lvl="0" algn="ctr" defTabSz="889000">
            <a:lnSpc>
              <a:spcPct val="90000"/>
            </a:lnSpc>
            <a:spcBef>
              <a:spcPct val="0"/>
            </a:spcBef>
            <a:spcAft>
              <a:spcPct val="35000"/>
            </a:spcAft>
          </a:pPr>
          <a:endParaRPr lang="sv-SE" sz="2000" kern="1200" dirty="0"/>
        </a:p>
      </dsp:txBody>
      <dsp:txXfrm>
        <a:off x="5908089" y="1921091"/>
        <a:ext cx="1394734" cy="697367"/>
      </dsp:txXfrm>
    </dsp:sp>
    <dsp:sp modelId="{A13F80D9-A339-4B49-911B-47F2FF7D5F42}">
      <dsp:nvSpPr>
        <dsp:cNvPr id="0" name=""/>
        <dsp:cNvSpPr/>
      </dsp:nvSpPr>
      <dsp:spPr>
        <a:xfrm>
          <a:off x="3007" y="3645652"/>
          <a:ext cx="1394734" cy="69736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sv-SE" sz="2000" kern="1200" dirty="0" smtClean="0"/>
            <a:t>student</a:t>
          </a:r>
          <a:endParaRPr lang="sv-SE" sz="2000" kern="1200" dirty="0"/>
        </a:p>
      </dsp:txBody>
      <dsp:txXfrm>
        <a:off x="3007" y="3645652"/>
        <a:ext cx="1394734" cy="697367"/>
      </dsp:txXfrm>
    </dsp:sp>
    <dsp:sp modelId="{9817763F-A870-4580-94CB-988B0FF0A9B3}">
      <dsp:nvSpPr>
        <dsp:cNvPr id="0" name=""/>
        <dsp:cNvSpPr/>
      </dsp:nvSpPr>
      <dsp:spPr>
        <a:xfrm>
          <a:off x="1690636" y="3645652"/>
          <a:ext cx="1394734" cy="69736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sv-SE" sz="2000" kern="1200" dirty="0" smtClean="0"/>
            <a:t>lärare</a:t>
          </a:r>
          <a:endParaRPr lang="sv-SE" sz="2000" kern="1200" dirty="0"/>
        </a:p>
      </dsp:txBody>
      <dsp:txXfrm>
        <a:off x="1690636" y="3645652"/>
        <a:ext cx="1394734" cy="697367"/>
      </dsp:txXfrm>
    </dsp:sp>
    <dsp:sp modelId="{DDD72D3D-1F80-4B12-8465-FB9673EB225B}">
      <dsp:nvSpPr>
        <dsp:cNvPr id="0" name=""/>
        <dsp:cNvSpPr/>
      </dsp:nvSpPr>
      <dsp:spPr>
        <a:xfrm>
          <a:off x="3316408" y="3520552"/>
          <a:ext cx="1394734" cy="69736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sv-SE" sz="2000" kern="1200" dirty="0" smtClean="0"/>
            <a:t>Forskare</a:t>
          </a:r>
          <a:endParaRPr lang="sv-SE" sz="2000" kern="1200" dirty="0"/>
        </a:p>
      </dsp:txBody>
      <dsp:txXfrm>
        <a:off x="3316408" y="3520552"/>
        <a:ext cx="1394734" cy="697367"/>
      </dsp:txXfrm>
    </dsp:sp>
    <dsp:sp modelId="{7E78BFBB-B0B2-4B88-BD70-B4FA58E5B3C6}">
      <dsp:nvSpPr>
        <dsp:cNvPr id="0" name=""/>
        <dsp:cNvSpPr/>
      </dsp:nvSpPr>
      <dsp:spPr>
        <a:xfrm>
          <a:off x="5065893" y="3645652"/>
          <a:ext cx="1394734" cy="69736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sv-SE" sz="2000" kern="1200" dirty="0" smtClean="0"/>
            <a:t>Musiker</a:t>
          </a:r>
          <a:endParaRPr lang="sv-SE" sz="2000" kern="1200" dirty="0"/>
        </a:p>
      </dsp:txBody>
      <dsp:txXfrm>
        <a:off x="5065893" y="3645652"/>
        <a:ext cx="1394734" cy="697367"/>
      </dsp:txXfrm>
    </dsp:sp>
    <dsp:sp modelId="{B0094600-5050-474D-AC30-BE84F6927D36}">
      <dsp:nvSpPr>
        <dsp:cNvPr id="0" name=""/>
        <dsp:cNvSpPr/>
      </dsp:nvSpPr>
      <dsp:spPr>
        <a:xfrm>
          <a:off x="6753521" y="3645652"/>
          <a:ext cx="1394734" cy="69736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sv-SE" sz="2000" kern="1200" dirty="0" smtClean="0"/>
            <a:t>Veteran</a:t>
          </a:r>
          <a:endParaRPr lang="sv-SE" sz="2000" kern="1200" dirty="0"/>
        </a:p>
      </dsp:txBody>
      <dsp:txXfrm>
        <a:off x="6753521" y="3645652"/>
        <a:ext cx="1394734" cy="697367"/>
      </dsp:txXfrm>
    </dsp:sp>
    <dsp:sp modelId="{D98833D3-D74C-4D9A-ACDA-F6DE3F073DE9}">
      <dsp:nvSpPr>
        <dsp:cNvPr id="0" name=""/>
        <dsp:cNvSpPr/>
      </dsp:nvSpPr>
      <dsp:spPr>
        <a:xfrm>
          <a:off x="8441150" y="3645652"/>
          <a:ext cx="1394734" cy="69736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sv-SE" sz="2000" kern="1200" dirty="0" smtClean="0"/>
            <a:t>Son</a:t>
          </a:r>
          <a:endParaRPr lang="sv-SE" sz="2000" kern="1200" dirty="0"/>
        </a:p>
      </dsp:txBody>
      <dsp:txXfrm>
        <a:off x="8441150" y="3645652"/>
        <a:ext cx="1394734" cy="697367"/>
      </dsp:txXfrm>
    </dsp:sp>
    <dsp:sp modelId="{AEAD6AC5-8FA5-40B8-BDE8-3DC34D683E2F}">
      <dsp:nvSpPr>
        <dsp:cNvPr id="0" name=""/>
        <dsp:cNvSpPr/>
      </dsp:nvSpPr>
      <dsp:spPr>
        <a:xfrm>
          <a:off x="10128779" y="3645652"/>
          <a:ext cx="1394734" cy="69736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sv-SE" sz="2000" kern="1200" dirty="0" smtClean="0"/>
            <a:t>vän</a:t>
          </a:r>
          <a:endParaRPr lang="sv-SE" sz="2000" kern="1200" dirty="0"/>
        </a:p>
      </dsp:txBody>
      <dsp:txXfrm>
        <a:off x="10128779" y="3645652"/>
        <a:ext cx="1394734" cy="697367"/>
      </dsp:txXfrm>
    </dsp:sp>
    <dsp:sp modelId="{859E2CA0-F0BD-444E-8050-2C189A041431}">
      <dsp:nvSpPr>
        <dsp:cNvPr id="0" name=""/>
        <dsp:cNvSpPr/>
      </dsp:nvSpPr>
      <dsp:spPr>
        <a:xfrm>
          <a:off x="4222079" y="2655391"/>
          <a:ext cx="1394734" cy="69736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sv-SE" sz="2000" kern="1200" dirty="0" smtClean="0"/>
            <a:t>make</a:t>
          </a:r>
          <a:endParaRPr lang="sv-SE" sz="2000" kern="1200" dirty="0"/>
        </a:p>
      </dsp:txBody>
      <dsp:txXfrm>
        <a:off x="4222079" y="2655391"/>
        <a:ext cx="1394734" cy="69736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9E329B-AAF9-4B62-A786-DF6CE6523BDE}" type="datetimeFigureOut">
              <a:rPr lang="sv-SE" smtClean="0"/>
              <a:t>2017-09-07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DBB4D-ED16-4DEF-9C66-754DD494C1D1}" type="slidenum">
              <a:rPr lang="sv-SE" smtClean="0"/>
              <a:t>‹#›</a:t>
            </a:fld>
            <a:endParaRPr lang="sv-SE"/>
          </a:p>
        </p:txBody>
      </p:sp>
    </p:spTree>
    <p:extLst>
      <p:ext uri="{BB962C8B-B14F-4D97-AF65-F5344CB8AC3E}">
        <p14:creationId xmlns:p14="http://schemas.microsoft.com/office/powerpoint/2010/main" val="2239806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48DBB4D-ED16-4DEF-9C66-754DD494C1D1}" type="slidenum">
              <a:rPr lang="sv-SE" smtClean="0"/>
              <a:t>6</a:t>
            </a:fld>
            <a:endParaRPr lang="sv-SE"/>
          </a:p>
        </p:txBody>
      </p:sp>
    </p:spTree>
    <p:extLst>
      <p:ext uri="{BB962C8B-B14F-4D97-AF65-F5344CB8AC3E}">
        <p14:creationId xmlns:p14="http://schemas.microsoft.com/office/powerpoint/2010/main" val="2959529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6A715C86-CDDC-4BCB-BA99-31E395903524}" type="datetimeFigureOut">
              <a:rPr lang="sv-SE" smtClean="0"/>
              <a:t>2017-09-07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0B49B77-B0F7-4C42-9E5B-7297A453069F}" type="slidenum">
              <a:rPr lang="sv-SE" smtClean="0"/>
              <a:t>‹#›</a:t>
            </a:fld>
            <a:endParaRPr lang="sv-SE"/>
          </a:p>
        </p:txBody>
      </p:sp>
    </p:spTree>
    <p:extLst>
      <p:ext uri="{BB962C8B-B14F-4D97-AF65-F5344CB8AC3E}">
        <p14:creationId xmlns:p14="http://schemas.microsoft.com/office/powerpoint/2010/main" val="12214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A715C86-CDDC-4BCB-BA99-31E395903524}" type="datetimeFigureOut">
              <a:rPr lang="sv-SE" smtClean="0"/>
              <a:t>2017-09-07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0B49B77-B0F7-4C42-9E5B-7297A453069F}" type="slidenum">
              <a:rPr lang="sv-SE" smtClean="0"/>
              <a:t>‹#›</a:t>
            </a:fld>
            <a:endParaRPr lang="sv-SE"/>
          </a:p>
        </p:txBody>
      </p:sp>
    </p:spTree>
    <p:extLst>
      <p:ext uri="{BB962C8B-B14F-4D97-AF65-F5344CB8AC3E}">
        <p14:creationId xmlns:p14="http://schemas.microsoft.com/office/powerpoint/2010/main" val="848097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A715C86-CDDC-4BCB-BA99-31E395903524}" type="datetimeFigureOut">
              <a:rPr lang="sv-SE" smtClean="0"/>
              <a:t>2017-09-07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0B49B77-B0F7-4C42-9E5B-7297A453069F}" type="slidenum">
              <a:rPr lang="sv-SE" smtClean="0"/>
              <a:t>‹#›</a:t>
            </a:fld>
            <a:endParaRPr lang="sv-SE"/>
          </a:p>
        </p:txBody>
      </p:sp>
    </p:spTree>
    <p:extLst>
      <p:ext uri="{BB962C8B-B14F-4D97-AF65-F5344CB8AC3E}">
        <p14:creationId xmlns:p14="http://schemas.microsoft.com/office/powerpoint/2010/main" val="2806529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A715C86-CDDC-4BCB-BA99-31E395903524}" type="datetimeFigureOut">
              <a:rPr lang="sv-SE" smtClean="0"/>
              <a:t>2017-09-07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0B49B77-B0F7-4C42-9E5B-7297A453069F}" type="slidenum">
              <a:rPr lang="sv-SE" smtClean="0"/>
              <a:t>‹#›</a:t>
            </a:fld>
            <a:endParaRPr lang="sv-SE"/>
          </a:p>
        </p:txBody>
      </p:sp>
    </p:spTree>
    <p:extLst>
      <p:ext uri="{BB962C8B-B14F-4D97-AF65-F5344CB8AC3E}">
        <p14:creationId xmlns:p14="http://schemas.microsoft.com/office/powerpoint/2010/main" val="1274306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6A715C86-CDDC-4BCB-BA99-31E395903524}" type="datetimeFigureOut">
              <a:rPr lang="sv-SE" smtClean="0"/>
              <a:t>2017-09-07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0B49B77-B0F7-4C42-9E5B-7297A453069F}" type="slidenum">
              <a:rPr lang="sv-SE" smtClean="0"/>
              <a:t>‹#›</a:t>
            </a:fld>
            <a:endParaRPr lang="sv-SE"/>
          </a:p>
        </p:txBody>
      </p:sp>
    </p:spTree>
    <p:extLst>
      <p:ext uri="{BB962C8B-B14F-4D97-AF65-F5344CB8AC3E}">
        <p14:creationId xmlns:p14="http://schemas.microsoft.com/office/powerpoint/2010/main" val="2956493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6A715C86-CDDC-4BCB-BA99-31E395903524}" type="datetimeFigureOut">
              <a:rPr lang="sv-SE" smtClean="0"/>
              <a:t>2017-09-07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0B49B77-B0F7-4C42-9E5B-7297A453069F}" type="slidenum">
              <a:rPr lang="sv-SE" smtClean="0"/>
              <a:t>‹#›</a:t>
            </a:fld>
            <a:endParaRPr lang="sv-SE"/>
          </a:p>
        </p:txBody>
      </p:sp>
    </p:spTree>
    <p:extLst>
      <p:ext uri="{BB962C8B-B14F-4D97-AF65-F5344CB8AC3E}">
        <p14:creationId xmlns:p14="http://schemas.microsoft.com/office/powerpoint/2010/main" val="3995599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6A715C86-CDDC-4BCB-BA99-31E395903524}" type="datetimeFigureOut">
              <a:rPr lang="sv-SE" smtClean="0"/>
              <a:t>2017-09-07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0B49B77-B0F7-4C42-9E5B-7297A453069F}" type="slidenum">
              <a:rPr lang="sv-SE" smtClean="0"/>
              <a:t>‹#›</a:t>
            </a:fld>
            <a:endParaRPr lang="sv-SE"/>
          </a:p>
        </p:txBody>
      </p:sp>
    </p:spTree>
    <p:extLst>
      <p:ext uri="{BB962C8B-B14F-4D97-AF65-F5344CB8AC3E}">
        <p14:creationId xmlns:p14="http://schemas.microsoft.com/office/powerpoint/2010/main" val="212191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6A715C86-CDDC-4BCB-BA99-31E395903524}" type="datetimeFigureOut">
              <a:rPr lang="sv-SE" smtClean="0"/>
              <a:t>2017-09-07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0B49B77-B0F7-4C42-9E5B-7297A453069F}" type="slidenum">
              <a:rPr lang="sv-SE" smtClean="0"/>
              <a:t>‹#›</a:t>
            </a:fld>
            <a:endParaRPr lang="sv-SE"/>
          </a:p>
        </p:txBody>
      </p:sp>
    </p:spTree>
    <p:extLst>
      <p:ext uri="{BB962C8B-B14F-4D97-AF65-F5344CB8AC3E}">
        <p14:creationId xmlns:p14="http://schemas.microsoft.com/office/powerpoint/2010/main" val="2305802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A715C86-CDDC-4BCB-BA99-31E395903524}" type="datetimeFigureOut">
              <a:rPr lang="sv-SE" smtClean="0"/>
              <a:t>2017-09-07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0B49B77-B0F7-4C42-9E5B-7297A453069F}" type="slidenum">
              <a:rPr lang="sv-SE" smtClean="0"/>
              <a:t>‹#›</a:t>
            </a:fld>
            <a:endParaRPr lang="sv-SE"/>
          </a:p>
        </p:txBody>
      </p:sp>
    </p:spTree>
    <p:extLst>
      <p:ext uri="{BB962C8B-B14F-4D97-AF65-F5344CB8AC3E}">
        <p14:creationId xmlns:p14="http://schemas.microsoft.com/office/powerpoint/2010/main" val="2011304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6A715C86-CDDC-4BCB-BA99-31E395903524}" type="datetimeFigureOut">
              <a:rPr lang="sv-SE" smtClean="0"/>
              <a:t>2017-09-07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0B49B77-B0F7-4C42-9E5B-7297A453069F}" type="slidenum">
              <a:rPr lang="sv-SE" smtClean="0"/>
              <a:t>‹#›</a:t>
            </a:fld>
            <a:endParaRPr lang="sv-SE"/>
          </a:p>
        </p:txBody>
      </p:sp>
    </p:spTree>
    <p:extLst>
      <p:ext uri="{BB962C8B-B14F-4D97-AF65-F5344CB8AC3E}">
        <p14:creationId xmlns:p14="http://schemas.microsoft.com/office/powerpoint/2010/main" val="743513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6A715C86-CDDC-4BCB-BA99-31E395903524}" type="datetimeFigureOut">
              <a:rPr lang="sv-SE" smtClean="0"/>
              <a:t>2017-09-07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0B49B77-B0F7-4C42-9E5B-7297A453069F}" type="slidenum">
              <a:rPr lang="sv-SE" smtClean="0"/>
              <a:t>‹#›</a:t>
            </a:fld>
            <a:endParaRPr lang="sv-SE"/>
          </a:p>
        </p:txBody>
      </p:sp>
    </p:spTree>
    <p:extLst>
      <p:ext uri="{BB962C8B-B14F-4D97-AF65-F5344CB8AC3E}">
        <p14:creationId xmlns:p14="http://schemas.microsoft.com/office/powerpoint/2010/main" val="218384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15C86-CDDC-4BCB-BA99-31E395903524}" type="datetimeFigureOut">
              <a:rPr lang="sv-SE" smtClean="0"/>
              <a:t>2017-09-07</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49B77-B0F7-4C42-9E5B-7297A453069F}" type="slidenum">
              <a:rPr lang="sv-SE" smtClean="0"/>
              <a:t>‹#›</a:t>
            </a:fld>
            <a:endParaRPr lang="sv-SE"/>
          </a:p>
        </p:txBody>
      </p:sp>
    </p:spTree>
    <p:extLst>
      <p:ext uri="{BB962C8B-B14F-4D97-AF65-F5344CB8AC3E}">
        <p14:creationId xmlns:p14="http://schemas.microsoft.com/office/powerpoint/2010/main" val="383039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36099" y="323557"/>
            <a:ext cx="6172200" cy="6858000"/>
          </a:xfrm>
        </p:spPr>
        <p:txBody>
          <a:bodyPr>
            <a:normAutofit/>
          </a:bodyPr>
          <a:lstStyle/>
          <a:p>
            <a:pPr marL="457200" indent="-457200">
              <a:buFont typeface="+mj-lt"/>
              <a:buAutoNum type="arabicPeriod"/>
            </a:pPr>
            <a:r>
              <a:rPr lang="sv-SE" sz="2400" dirty="0" smtClean="0">
                <a:solidFill>
                  <a:schemeClr val="bg1"/>
                </a:solidFill>
              </a:rPr>
              <a:t> Agnosticism </a:t>
            </a:r>
            <a:r>
              <a:rPr lang="sv-SE" sz="2400" dirty="0" smtClean="0"/>
              <a:t>.</a:t>
            </a:r>
          </a:p>
          <a:p>
            <a:pPr marL="457200" indent="-457200">
              <a:buFont typeface="+mj-lt"/>
              <a:buAutoNum type="arabicPeriod"/>
            </a:pPr>
            <a:r>
              <a:rPr lang="sv-SE" sz="2400" dirty="0" smtClean="0">
                <a:solidFill>
                  <a:schemeClr val="bg1"/>
                </a:solidFill>
              </a:rPr>
              <a:t>Ateism</a:t>
            </a:r>
          </a:p>
          <a:p>
            <a:pPr marL="457200" indent="-457200">
              <a:buFont typeface="+mj-lt"/>
              <a:buAutoNum type="arabicPeriod"/>
            </a:pPr>
            <a:r>
              <a:rPr lang="sv-SE" sz="2400" dirty="0" smtClean="0">
                <a:solidFill>
                  <a:schemeClr val="bg1"/>
                </a:solidFill>
              </a:rPr>
              <a:t>Bön</a:t>
            </a:r>
          </a:p>
          <a:p>
            <a:pPr marL="457200" indent="-457200">
              <a:buFont typeface="+mj-lt"/>
              <a:buAutoNum type="arabicPeriod"/>
            </a:pPr>
            <a:r>
              <a:rPr lang="sv-SE" sz="2400" dirty="0" smtClean="0">
                <a:solidFill>
                  <a:schemeClr val="bg1"/>
                </a:solidFill>
              </a:rPr>
              <a:t>Deism</a:t>
            </a:r>
          </a:p>
          <a:p>
            <a:pPr marL="457200" indent="-457200">
              <a:buFont typeface="+mj-lt"/>
              <a:buAutoNum type="arabicPeriod"/>
            </a:pPr>
            <a:r>
              <a:rPr lang="sv-SE" sz="2400" dirty="0" smtClean="0">
                <a:solidFill>
                  <a:schemeClr val="bg1"/>
                </a:solidFill>
              </a:rPr>
              <a:t>Etik/moral</a:t>
            </a:r>
          </a:p>
          <a:p>
            <a:pPr marL="457200" indent="-457200">
              <a:buFont typeface="+mj-lt"/>
              <a:buAutoNum type="arabicPeriod"/>
            </a:pPr>
            <a:r>
              <a:rPr lang="sv-SE" sz="2400" dirty="0" smtClean="0">
                <a:solidFill>
                  <a:schemeClr val="bg1"/>
                </a:solidFill>
              </a:rPr>
              <a:t>Fundamentalism</a:t>
            </a:r>
            <a:r>
              <a:rPr lang="sv-SE" sz="5000" dirty="0">
                <a:solidFill>
                  <a:schemeClr val="bg1"/>
                </a:solidFill>
              </a:rPr>
              <a:t/>
            </a:r>
            <a:br>
              <a:rPr lang="sv-SE" sz="5000" dirty="0">
                <a:solidFill>
                  <a:schemeClr val="bg1"/>
                </a:solidFill>
              </a:rPr>
            </a:br>
            <a:endParaRPr lang="sv-SE" sz="5000" dirty="0" smtClean="0">
              <a:solidFill>
                <a:schemeClr val="bg1"/>
              </a:solidFill>
            </a:endParaRPr>
          </a:p>
        </p:txBody>
      </p:sp>
      <p:sp>
        <p:nvSpPr>
          <p:cNvPr id="5" name="Platshållare för innehåll 4"/>
          <p:cNvSpPr>
            <a:spLocks noGrp="1"/>
          </p:cNvSpPr>
          <p:nvPr>
            <p:ph sz="half" idx="2"/>
          </p:nvPr>
        </p:nvSpPr>
        <p:spPr>
          <a:xfrm>
            <a:off x="5289452" y="0"/>
            <a:ext cx="6902548" cy="6176963"/>
          </a:xfrm>
        </p:spPr>
        <p:txBody>
          <a:bodyPr>
            <a:normAutofit/>
          </a:bodyPr>
          <a:lstStyle/>
          <a:p>
            <a:pPr marL="342900" indent="-342900">
              <a:buFont typeface="+mj-lt"/>
              <a:buAutoNum type="arabicPeriod"/>
            </a:pPr>
            <a:r>
              <a:rPr lang="sv-SE" sz="2400" dirty="0" smtClean="0">
                <a:solidFill>
                  <a:schemeClr val="bg1"/>
                </a:solidFill>
              </a:rPr>
              <a:t>. a, som </a:t>
            </a:r>
            <a:r>
              <a:rPr lang="sv-SE" sz="2400" b="1" dirty="0" smtClean="0">
                <a:solidFill>
                  <a:schemeClr val="bg1"/>
                </a:solidFill>
              </a:rPr>
              <a:t>betyder</a:t>
            </a:r>
            <a:r>
              <a:rPr lang="sv-SE" sz="2400" dirty="0" smtClean="0">
                <a:solidFill>
                  <a:schemeClr val="bg1"/>
                </a:solidFill>
              </a:rPr>
              <a:t> "utan", och gnosticism eller gnosis, "kunskap, vetande"). Agnosticismen brukar numera ofta användas som beteckning för uppfattningen att det inte går att veta om det finns en gud</a:t>
            </a:r>
          </a:p>
          <a:p>
            <a:pPr marL="342900" indent="-342900">
              <a:buFont typeface="+mj-lt"/>
              <a:buAutoNum type="arabicPeriod"/>
            </a:pPr>
            <a:r>
              <a:rPr lang="sv-SE" sz="2400" dirty="0" smtClean="0">
                <a:solidFill>
                  <a:schemeClr val="bg1"/>
                </a:solidFill>
              </a:rPr>
              <a:t>Föreställningen att det inte finns någon gud</a:t>
            </a:r>
          </a:p>
          <a:p>
            <a:pPr marL="342900" indent="-342900">
              <a:buFont typeface="+mj-lt"/>
              <a:buAutoNum type="arabicPeriod"/>
            </a:pPr>
            <a:r>
              <a:rPr lang="sv-SE" sz="2400" dirty="0" smtClean="0">
                <a:solidFill>
                  <a:schemeClr val="bg1"/>
                </a:solidFill>
              </a:rPr>
              <a:t>Åkallan eller kommunikation med en gud eller </a:t>
            </a:r>
            <a:r>
              <a:rPr lang="sv-SE" sz="2400" dirty="0" err="1" smtClean="0">
                <a:solidFill>
                  <a:schemeClr val="bg1"/>
                </a:solidFill>
              </a:rPr>
              <a:t>guddom</a:t>
            </a:r>
            <a:endParaRPr lang="sv-SE" sz="2400" dirty="0">
              <a:solidFill>
                <a:schemeClr val="bg1"/>
              </a:solidFill>
            </a:endParaRPr>
          </a:p>
          <a:p>
            <a:pPr marL="342900" indent="-342900">
              <a:buFont typeface="+mj-lt"/>
              <a:buAutoNum type="arabicPeriod"/>
            </a:pPr>
            <a:r>
              <a:rPr lang="sv-SE" sz="2400" dirty="0" smtClean="0">
                <a:solidFill>
                  <a:schemeClr val="bg1"/>
                </a:solidFill>
              </a:rPr>
              <a:t>Tron att det finns en gud som skapat världen och därefter lämnat den åt sitt öde.</a:t>
            </a:r>
          </a:p>
          <a:p>
            <a:pPr marL="342900" indent="-342900">
              <a:buFont typeface="+mj-lt"/>
              <a:buAutoNum type="arabicPeriod"/>
            </a:pPr>
            <a:r>
              <a:rPr lang="sv-SE" sz="2400" dirty="0" smtClean="0">
                <a:solidFill>
                  <a:schemeClr val="bg1"/>
                </a:solidFill>
              </a:rPr>
              <a:t>Etiken är det egna rättesnöret och moralen är det samhälleliga</a:t>
            </a:r>
          </a:p>
          <a:p>
            <a:pPr marL="342900" indent="-342900">
              <a:buFont typeface="+mj-lt"/>
              <a:buAutoNum type="arabicPeriod"/>
            </a:pPr>
            <a:r>
              <a:rPr lang="sv-SE" sz="2400" dirty="0" smtClean="0">
                <a:solidFill>
                  <a:schemeClr val="bg1"/>
                </a:solidFill>
              </a:rPr>
              <a:t> Baseras på fundamentet (grunden, ej tolkningar, bokstavstrogen)</a:t>
            </a:r>
          </a:p>
          <a:p>
            <a:pPr marL="0" indent="0">
              <a:buNone/>
            </a:pPr>
            <a:endParaRPr lang="sv-SE" sz="2400" dirty="0">
              <a:solidFill>
                <a:schemeClr val="bg1"/>
              </a:solidFill>
            </a:endParaRPr>
          </a:p>
        </p:txBody>
      </p:sp>
    </p:spTree>
    <p:extLst>
      <p:ext uri="{BB962C8B-B14F-4D97-AF65-F5344CB8AC3E}">
        <p14:creationId xmlns:p14="http://schemas.microsoft.com/office/powerpoint/2010/main" val="3083271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solidFill>
                  <a:schemeClr val="bg1"/>
                </a:solidFill>
              </a:rPr>
              <a:t>	En religiös identitet</a:t>
            </a:r>
            <a:endParaRPr lang="sv-SE" dirty="0">
              <a:solidFill>
                <a:schemeClr val="bg1"/>
              </a:solidFill>
            </a:endParaRPr>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00046" y="1333500"/>
            <a:ext cx="3659981" cy="5524500"/>
          </a:xfrm>
        </p:spPr>
      </p:pic>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0027" y="1333500"/>
            <a:ext cx="4105121" cy="5975431"/>
          </a:xfrm>
          <a:prstGeom prst="rect">
            <a:avLst/>
          </a:prstGeom>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54182"/>
            <a:ext cx="4373194" cy="2882332"/>
          </a:xfrm>
          <a:prstGeom prst="rect">
            <a:avLst/>
          </a:prstGeom>
        </p:spPr>
      </p:pic>
      <p:pic>
        <p:nvPicPr>
          <p:cNvPr id="7" name="Bildobjekt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949826"/>
            <a:ext cx="4373194" cy="2908174"/>
          </a:xfrm>
          <a:prstGeom prst="rect">
            <a:avLst/>
          </a:prstGeom>
        </p:spPr>
      </p:pic>
    </p:spTree>
    <p:extLst>
      <p:ext uri="{BB962C8B-B14F-4D97-AF65-F5344CB8AC3E}">
        <p14:creationId xmlns:p14="http://schemas.microsoft.com/office/powerpoint/2010/main" val="3761713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solidFill>
                  <a:schemeClr val="bg1"/>
                </a:solidFill>
              </a:rPr>
              <a:t>Etnografiska glasögon</a:t>
            </a:r>
            <a:endParaRPr lang="sv-SE" dirty="0">
              <a:solidFill>
                <a:schemeClr val="bg1"/>
              </a:solidFill>
            </a:endParaRPr>
          </a:p>
        </p:txBody>
      </p:sp>
      <p:sp>
        <p:nvSpPr>
          <p:cNvPr id="3" name="Platshållare för innehåll 2"/>
          <p:cNvSpPr>
            <a:spLocks noGrp="1"/>
          </p:cNvSpPr>
          <p:nvPr>
            <p:ph idx="1"/>
          </p:nvPr>
        </p:nvSpPr>
        <p:spPr/>
        <p:txBody>
          <a:bodyPr/>
          <a:lstStyle/>
          <a:p>
            <a:r>
              <a:rPr lang="sv-SE" dirty="0" smtClean="0">
                <a:solidFill>
                  <a:schemeClr val="bg1"/>
                </a:solidFill>
              </a:rPr>
              <a:t>Bilderna innan var fina, men också stereotypa. Finns det en färdig mall för hur en praktiserande religiös person ska se ut?</a:t>
            </a:r>
          </a:p>
          <a:p>
            <a:r>
              <a:rPr lang="sv-SE" dirty="0" smtClean="0">
                <a:solidFill>
                  <a:schemeClr val="bg1"/>
                </a:solidFill>
              </a:rPr>
              <a:t>Några begrepp att skriva upp inför kursen.</a:t>
            </a:r>
          </a:p>
          <a:p>
            <a:endParaRPr lang="sv-SE" dirty="0" smtClean="0">
              <a:solidFill>
                <a:schemeClr val="bg1"/>
              </a:solidFill>
            </a:endParaRPr>
          </a:p>
          <a:p>
            <a:pPr algn="ctr"/>
            <a:r>
              <a:rPr lang="sv-SE" dirty="0" err="1" smtClean="0">
                <a:solidFill>
                  <a:schemeClr val="bg1"/>
                </a:solidFill>
              </a:rPr>
              <a:t>Eurocentrism</a:t>
            </a:r>
            <a:endParaRPr lang="sv-SE" dirty="0" smtClean="0">
              <a:solidFill>
                <a:schemeClr val="bg1"/>
              </a:solidFill>
            </a:endParaRPr>
          </a:p>
          <a:p>
            <a:pPr algn="ctr"/>
            <a:r>
              <a:rPr lang="sv-SE" dirty="0" smtClean="0">
                <a:solidFill>
                  <a:schemeClr val="bg1"/>
                </a:solidFill>
              </a:rPr>
              <a:t>Etnografi</a:t>
            </a:r>
          </a:p>
          <a:p>
            <a:pPr algn="ctr"/>
            <a:r>
              <a:rPr lang="sv-SE" dirty="0" err="1" smtClean="0">
                <a:solidFill>
                  <a:schemeClr val="bg1"/>
                </a:solidFill>
              </a:rPr>
              <a:t>Exotifiering</a:t>
            </a:r>
            <a:endParaRPr lang="sv-SE" dirty="0" smtClean="0">
              <a:solidFill>
                <a:schemeClr val="bg1"/>
              </a:solidFill>
            </a:endParaRPr>
          </a:p>
          <a:p>
            <a:pPr algn="ctr"/>
            <a:r>
              <a:rPr lang="sv-SE" dirty="0" smtClean="0">
                <a:solidFill>
                  <a:schemeClr val="bg1"/>
                </a:solidFill>
              </a:rPr>
              <a:t>orientalism</a:t>
            </a:r>
            <a:endParaRPr lang="sv-SE" dirty="0">
              <a:solidFill>
                <a:schemeClr val="bg1"/>
              </a:solidFill>
            </a:endParaRPr>
          </a:p>
        </p:txBody>
      </p:sp>
    </p:spTree>
    <p:extLst>
      <p:ext uri="{BB962C8B-B14F-4D97-AF65-F5344CB8AC3E}">
        <p14:creationId xmlns:p14="http://schemas.microsoft.com/office/powerpoint/2010/main" val="1590031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pPr algn="ctr"/>
            <a:r>
              <a:rPr lang="sv-SE" dirty="0" smtClean="0">
                <a:solidFill>
                  <a:schemeClr val="bg1"/>
                </a:solidFill>
              </a:rPr>
              <a:t>Uppgift </a:t>
            </a:r>
            <a:endParaRPr lang="sv-SE" dirty="0">
              <a:solidFill>
                <a:schemeClr val="bg1"/>
              </a:solidFill>
            </a:endParaRPr>
          </a:p>
        </p:txBody>
      </p:sp>
      <p:sp>
        <p:nvSpPr>
          <p:cNvPr id="5" name="Platshållare för innehåll 4"/>
          <p:cNvSpPr>
            <a:spLocks noGrp="1"/>
          </p:cNvSpPr>
          <p:nvPr>
            <p:ph idx="1"/>
          </p:nvPr>
        </p:nvSpPr>
        <p:spPr/>
        <p:txBody>
          <a:bodyPr/>
          <a:lstStyle/>
          <a:p>
            <a:pPr marL="0" indent="0">
              <a:buNone/>
            </a:pPr>
            <a:r>
              <a:rPr lang="sv-SE" dirty="0" smtClean="0">
                <a:solidFill>
                  <a:schemeClr val="bg1"/>
                </a:solidFill>
              </a:rPr>
              <a:t>1) Din identitet är en del av dig, men hur många sätt att presentera dig kan ni komma på? Hur kan du lyfta fram olika delar av din identitet? Arbeta två och två. </a:t>
            </a:r>
          </a:p>
          <a:p>
            <a:r>
              <a:rPr lang="sv-SE" dirty="0" smtClean="0">
                <a:solidFill>
                  <a:schemeClr val="bg1"/>
                </a:solidFill>
              </a:rPr>
              <a:t>Skriv ner sätten.</a:t>
            </a:r>
          </a:p>
          <a:p>
            <a:pPr marL="0" indent="0">
              <a:buNone/>
            </a:pPr>
            <a:endParaRPr lang="sv-SE" dirty="0" smtClean="0">
              <a:solidFill>
                <a:schemeClr val="bg1"/>
              </a:solidFill>
            </a:endParaRPr>
          </a:p>
          <a:p>
            <a:pPr marL="0" indent="0">
              <a:buNone/>
            </a:pPr>
            <a:r>
              <a:rPr lang="sv-SE" dirty="0" smtClean="0">
                <a:solidFill>
                  <a:schemeClr val="bg1"/>
                </a:solidFill>
              </a:rPr>
              <a:t>2) PÅ vilka sätt kan en religion vara identitetsskapande?</a:t>
            </a:r>
          </a:p>
          <a:p>
            <a:pPr marL="0" indent="0">
              <a:buNone/>
            </a:pPr>
            <a:r>
              <a:rPr lang="sv-SE" dirty="0" err="1" smtClean="0">
                <a:solidFill>
                  <a:schemeClr val="bg1"/>
                </a:solidFill>
              </a:rPr>
              <a:t>Relfektera</a:t>
            </a:r>
            <a:r>
              <a:rPr lang="sv-SE" dirty="0" smtClean="0">
                <a:solidFill>
                  <a:schemeClr val="bg1"/>
                </a:solidFill>
              </a:rPr>
              <a:t> och skriv ner. </a:t>
            </a:r>
            <a:endParaRPr lang="sv-SE" dirty="0">
              <a:solidFill>
                <a:schemeClr val="bg1"/>
              </a:solidFill>
            </a:endParaRPr>
          </a:p>
          <a:p>
            <a:endParaRPr lang="sv-SE" dirty="0">
              <a:solidFill>
                <a:schemeClr val="bg1"/>
              </a:solidFill>
            </a:endParaRPr>
          </a:p>
        </p:txBody>
      </p:sp>
    </p:spTree>
    <p:extLst>
      <p:ext uri="{BB962C8B-B14F-4D97-AF65-F5344CB8AC3E}">
        <p14:creationId xmlns:p14="http://schemas.microsoft.com/office/powerpoint/2010/main" val="2181372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0" y="0"/>
            <a:ext cx="6554372" cy="6359843"/>
          </a:xfrm>
        </p:spPr>
        <p:txBody>
          <a:bodyPr>
            <a:normAutofit/>
          </a:bodyPr>
          <a:lstStyle/>
          <a:p>
            <a:pPr marL="514350" indent="-514350">
              <a:buFont typeface="+mj-lt"/>
              <a:buAutoNum type="arabicPeriod"/>
            </a:pPr>
            <a:endParaRPr lang="sv-SE" dirty="0">
              <a:solidFill>
                <a:schemeClr val="bg1"/>
              </a:solidFill>
            </a:endParaRPr>
          </a:p>
          <a:p>
            <a:pPr marL="514350" indent="-514350">
              <a:buFont typeface="+mj-lt"/>
              <a:buAutoNum type="arabicPeriod"/>
            </a:pPr>
            <a:r>
              <a:rPr lang="sv-SE" dirty="0" smtClean="0">
                <a:solidFill>
                  <a:schemeClr val="bg1"/>
                </a:solidFill>
              </a:rPr>
              <a:t>Heligt</a:t>
            </a:r>
          </a:p>
          <a:p>
            <a:pPr marL="514350" indent="-514350">
              <a:buFont typeface="+mj-lt"/>
              <a:buAutoNum type="arabicPeriod"/>
            </a:pPr>
            <a:r>
              <a:rPr lang="sv-SE" dirty="0" smtClean="0">
                <a:solidFill>
                  <a:schemeClr val="bg1"/>
                </a:solidFill>
              </a:rPr>
              <a:t>Konvertera</a:t>
            </a:r>
            <a:endParaRPr lang="sv-SE" dirty="0">
              <a:solidFill>
                <a:schemeClr val="bg1"/>
              </a:solidFill>
            </a:endParaRPr>
          </a:p>
          <a:p>
            <a:pPr marL="514350" indent="-514350">
              <a:buFont typeface="+mj-lt"/>
              <a:buAutoNum type="arabicPeriod"/>
            </a:pPr>
            <a:r>
              <a:rPr lang="sv-SE" dirty="0" smtClean="0">
                <a:solidFill>
                  <a:schemeClr val="bg1"/>
                </a:solidFill>
              </a:rPr>
              <a:t>Lekman</a:t>
            </a:r>
            <a:endParaRPr lang="sv-SE" dirty="0">
              <a:solidFill>
                <a:schemeClr val="bg1"/>
              </a:solidFill>
            </a:endParaRPr>
          </a:p>
          <a:p>
            <a:pPr marL="514350" indent="-514350">
              <a:buFont typeface="+mj-lt"/>
              <a:buAutoNum type="arabicPeriod"/>
            </a:pPr>
            <a:r>
              <a:rPr lang="sv-SE" dirty="0" smtClean="0">
                <a:solidFill>
                  <a:schemeClr val="bg1"/>
                </a:solidFill>
              </a:rPr>
              <a:t>Magi</a:t>
            </a:r>
            <a:endParaRPr lang="sv-SE" dirty="0">
              <a:solidFill>
                <a:schemeClr val="bg1"/>
              </a:solidFill>
            </a:endParaRPr>
          </a:p>
          <a:p>
            <a:pPr marL="514350" indent="-514350">
              <a:buFont typeface="+mj-lt"/>
              <a:buAutoNum type="arabicPeriod"/>
            </a:pPr>
            <a:r>
              <a:rPr lang="sv-SE" dirty="0" smtClean="0">
                <a:solidFill>
                  <a:schemeClr val="bg1"/>
                </a:solidFill>
              </a:rPr>
              <a:t>Matriarkal</a:t>
            </a:r>
            <a:endParaRPr lang="sv-SE" dirty="0">
              <a:solidFill>
                <a:schemeClr val="bg1"/>
              </a:solidFill>
            </a:endParaRPr>
          </a:p>
          <a:p>
            <a:pPr marL="514350" indent="-514350">
              <a:buFont typeface="+mj-lt"/>
              <a:buAutoNum type="arabicPeriod"/>
            </a:pPr>
            <a:r>
              <a:rPr lang="sv-SE" dirty="0" smtClean="0">
                <a:solidFill>
                  <a:schemeClr val="bg1"/>
                </a:solidFill>
              </a:rPr>
              <a:t>Meditation</a:t>
            </a:r>
            <a:endParaRPr lang="sv-SE" dirty="0">
              <a:solidFill>
                <a:schemeClr val="bg1"/>
              </a:solidFill>
            </a:endParaRPr>
          </a:p>
          <a:p>
            <a:pPr marL="514350" indent="-514350">
              <a:buFont typeface="+mj-lt"/>
              <a:buAutoNum type="arabicPeriod"/>
            </a:pPr>
            <a:r>
              <a:rPr lang="sv-SE" dirty="0" smtClean="0">
                <a:solidFill>
                  <a:schemeClr val="bg1"/>
                </a:solidFill>
              </a:rPr>
              <a:t>Monoteism</a:t>
            </a:r>
            <a:endParaRPr lang="sv-SE" dirty="0">
              <a:solidFill>
                <a:schemeClr val="bg1"/>
              </a:solidFill>
            </a:endParaRPr>
          </a:p>
          <a:p>
            <a:pPr marL="514350" indent="-514350">
              <a:buFont typeface="+mj-lt"/>
              <a:buAutoNum type="arabicPeriod"/>
            </a:pPr>
            <a:r>
              <a:rPr lang="sv-SE" dirty="0" smtClean="0">
                <a:solidFill>
                  <a:schemeClr val="bg1"/>
                </a:solidFill>
              </a:rPr>
              <a:t>Mystik</a:t>
            </a:r>
            <a:endParaRPr lang="sv-SE" dirty="0"/>
          </a:p>
        </p:txBody>
      </p:sp>
      <p:sp>
        <p:nvSpPr>
          <p:cNvPr id="4" name="Platshållare för innehåll 3"/>
          <p:cNvSpPr>
            <a:spLocks noGrp="1"/>
          </p:cNvSpPr>
          <p:nvPr>
            <p:ph sz="half" idx="2"/>
          </p:nvPr>
        </p:nvSpPr>
        <p:spPr>
          <a:xfrm>
            <a:off x="5922497" y="379827"/>
            <a:ext cx="6030351" cy="6858000"/>
          </a:xfrm>
        </p:spPr>
        <p:txBody>
          <a:bodyPr>
            <a:normAutofit/>
          </a:bodyPr>
          <a:lstStyle/>
          <a:p>
            <a:pPr marL="514350" indent="-514350">
              <a:buFont typeface="+mj-lt"/>
              <a:buAutoNum type="arabicPeriod"/>
            </a:pPr>
            <a:r>
              <a:rPr lang="sv-SE" sz="2400" dirty="0" smtClean="0">
                <a:solidFill>
                  <a:schemeClr val="bg1"/>
                </a:solidFill>
              </a:rPr>
              <a:t>I nära förbindelse med det gudomliga</a:t>
            </a:r>
          </a:p>
          <a:p>
            <a:pPr marL="514350" indent="-514350">
              <a:buFont typeface="+mj-lt"/>
              <a:buAutoNum type="arabicPeriod"/>
            </a:pPr>
            <a:r>
              <a:rPr lang="sv-SE" sz="2400" dirty="0" smtClean="0">
                <a:solidFill>
                  <a:schemeClr val="bg1"/>
                </a:solidFill>
              </a:rPr>
              <a:t>Byta religion</a:t>
            </a:r>
          </a:p>
          <a:p>
            <a:pPr marL="514350" indent="-514350">
              <a:buFont typeface="+mj-lt"/>
              <a:buAutoNum type="arabicPeriod"/>
            </a:pPr>
            <a:r>
              <a:rPr lang="sv-SE" sz="2400" dirty="0" smtClean="0">
                <a:solidFill>
                  <a:schemeClr val="bg1"/>
                </a:solidFill>
              </a:rPr>
              <a:t>Icke utbildad som jobbar med något</a:t>
            </a:r>
          </a:p>
          <a:p>
            <a:pPr marL="514350" indent="-514350">
              <a:buFont typeface="+mj-lt"/>
              <a:buAutoNum type="arabicPeriod"/>
            </a:pPr>
            <a:r>
              <a:rPr lang="sv-SE" sz="2400" dirty="0" smtClean="0">
                <a:solidFill>
                  <a:schemeClr val="bg1"/>
                </a:solidFill>
              </a:rPr>
              <a:t>Människoframkallad övernaturlighet</a:t>
            </a:r>
          </a:p>
          <a:p>
            <a:pPr marL="514350" indent="-514350">
              <a:buFont typeface="+mj-lt"/>
              <a:buAutoNum type="arabicPeriod"/>
            </a:pPr>
            <a:r>
              <a:rPr lang="sv-SE" sz="2400" dirty="0" smtClean="0">
                <a:solidFill>
                  <a:schemeClr val="bg1"/>
                </a:solidFill>
              </a:rPr>
              <a:t>Kvinnostyrt samhälle där kvinnan är normen</a:t>
            </a:r>
          </a:p>
          <a:p>
            <a:pPr marL="514350" indent="-514350">
              <a:buFont typeface="+mj-lt"/>
              <a:buAutoNum type="arabicPeriod"/>
            </a:pPr>
            <a:r>
              <a:rPr lang="sv-SE" sz="2400" dirty="0" smtClean="0">
                <a:solidFill>
                  <a:schemeClr val="bg1"/>
                </a:solidFill>
              </a:rPr>
              <a:t>Ursprungligen religiös </a:t>
            </a:r>
            <a:r>
              <a:rPr lang="sv-SE" sz="2400" dirty="0" err="1" smtClean="0">
                <a:solidFill>
                  <a:schemeClr val="bg1"/>
                </a:solidFill>
              </a:rPr>
              <a:t>cerimoniell</a:t>
            </a:r>
            <a:r>
              <a:rPr lang="sv-SE" sz="2400" dirty="0" smtClean="0">
                <a:solidFill>
                  <a:schemeClr val="bg1"/>
                </a:solidFill>
              </a:rPr>
              <a:t> praktik i syfte att nå lugn och komma i kontakt med sin spiritualitet</a:t>
            </a:r>
          </a:p>
          <a:p>
            <a:pPr marL="514350" indent="-514350">
              <a:buFont typeface="+mj-lt"/>
              <a:buAutoNum type="arabicPeriod"/>
            </a:pPr>
            <a:r>
              <a:rPr lang="sv-SE" sz="2400" dirty="0" smtClean="0">
                <a:solidFill>
                  <a:schemeClr val="bg1"/>
                </a:solidFill>
              </a:rPr>
              <a:t> religion med endast en gud.</a:t>
            </a:r>
          </a:p>
          <a:p>
            <a:pPr marL="514350" indent="-514350">
              <a:buFont typeface="+mj-lt"/>
              <a:buAutoNum type="arabicPeriod"/>
            </a:pPr>
            <a:r>
              <a:rPr lang="sv-SE" sz="2400" dirty="0" smtClean="0">
                <a:solidFill>
                  <a:schemeClr val="bg1"/>
                </a:solidFill>
              </a:rPr>
              <a:t>Utövare av religiösa </a:t>
            </a:r>
            <a:r>
              <a:rPr lang="sv-SE" sz="2400" dirty="0" err="1" smtClean="0">
                <a:solidFill>
                  <a:schemeClr val="bg1"/>
                </a:solidFill>
              </a:rPr>
              <a:t>praxiser</a:t>
            </a:r>
            <a:r>
              <a:rPr lang="sv-SE" sz="2400" dirty="0" smtClean="0">
                <a:solidFill>
                  <a:schemeClr val="bg1"/>
                </a:solidFill>
              </a:rPr>
              <a:t> där det förekommer övernaturliga inslag. </a:t>
            </a:r>
            <a:endParaRPr lang="sv-SE" sz="2400" dirty="0">
              <a:solidFill>
                <a:schemeClr val="bg1"/>
              </a:solidFill>
            </a:endParaRPr>
          </a:p>
        </p:txBody>
      </p:sp>
    </p:spTree>
    <p:extLst>
      <p:ext uri="{BB962C8B-B14F-4D97-AF65-F5344CB8AC3E}">
        <p14:creationId xmlns:p14="http://schemas.microsoft.com/office/powerpoint/2010/main" val="1956506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697523" y="981564"/>
            <a:ext cx="5181600" cy="4351338"/>
          </a:xfrm>
        </p:spPr>
        <p:txBody>
          <a:bodyPr>
            <a:normAutofit lnSpcReduction="10000"/>
          </a:bodyPr>
          <a:lstStyle/>
          <a:p>
            <a:pPr marL="514350" indent="-514350">
              <a:buFont typeface="+mj-lt"/>
              <a:buAutoNum type="arabicPeriod"/>
            </a:pPr>
            <a:r>
              <a:rPr lang="sv-SE" sz="3100" dirty="0" smtClean="0">
                <a:solidFill>
                  <a:schemeClr val="bg1"/>
                </a:solidFill>
              </a:rPr>
              <a:t>Myt</a:t>
            </a:r>
          </a:p>
          <a:p>
            <a:pPr marL="514350" indent="-514350">
              <a:buFont typeface="+mj-lt"/>
              <a:buAutoNum type="arabicPeriod"/>
            </a:pPr>
            <a:r>
              <a:rPr lang="sv-SE" dirty="0" smtClean="0">
                <a:solidFill>
                  <a:schemeClr val="bg1"/>
                </a:solidFill>
              </a:rPr>
              <a:t>Offer</a:t>
            </a:r>
            <a:endParaRPr lang="sv-SE" dirty="0">
              <a:solidFill>
                <a:schemeClr val="bg1"/>
              </a:solidFill>
            </a:endParaRPr>
          </a:p>
          <a:p>
            <a:pPr marL="514350" indent="-514350">
              <a:buFont typeface="+mj-lt"/>
              <a:buAutoNum type="arabicPeriod"/>
            </a:pPr>
            <a:r>
              <a:rPr lang="sv-SE" dirty="0" smtClean="0">
                <a:solidFill>
                  <a:schemeClr val="bg1"/>
                </a:solidFill>
              </a:rPr>
              <a:t>Ortodox</a:t>
            </a:r>
          </a:p>
          <a:p>
            <a:pPr marL="514350" indent="-514350">
              <a:buFont typeface="+mj-lt"/>
              <a:buAutoNum type="arabicPeriod"/>
            </a:pPr>
            <a:r>
              <a:rPr lang="sv-SE" dirty="0" smtClean="0">
                <a:solidFill>
                  <a:schemeClr val="bg1"/>
                </a:solidFill>
              </a:rPr>
              <a:t>Panteism</a:t>
            </a:r>
          </a:p>
          <a:p>
            <a:pPr marL="514350" indent="-514350">
              <a:buFont typeface="+mj-lt"/>
              <a:buAutoNum type="arabicPeriod"/>
            </a:pPr>
            <a:r>
              <a:rPr lang="sv-SE" dirty="0" smtClean="0">
                <a:solidFill>
                  <a:schemeClr val="bg1"/>
                </a:solidFill>
              </a:rPr>
              <a:t>Patriarkal</a:t>
            </a:r>
          </a:p>
          <a:p>
            <a:pPr marL="514350" indent="-514350">
              <a:buFont typeface="+mj-lt"/>
              <a:buAutoNum type="arabicPeriod"/>
            </a:pPr>
            <a:r>
              <a:rPr lang="sv-SE" dirty="0" smtClean="0">
                <a:solidFill>
                  <a:schemeClr val="bg1"/>
                </a:solidFill>
              </a:rPr>
              <a:t>Pluralism</a:t>
            </a:r>
          </a:p>
          <a:p>
            <a:pPr marL="514350" indent="-514350">
              <a:buFont typeface="+mj-lt"/>
              <a:buAutoNum type="arabicPeriod"/>
            </a:pPr>
            <a:r>
              <a:rPr lang="sv-SE" dirty="0" smtClean="0">
                <a:solidFill>
                  <a:schemeClr val="bg1"/>
                </a:solidFill>
              </a:rPr>
              <a:t>Polyteism</a:t>
            </a:r>
          </a:p>
          <a:p>
            <a:pPr marL="514350" indent="-514350">
              <a:buFont typeface="+mj-lt"/>
              <a:buAutoNum type="arabicPeriod"/>
            </a:pPr>
            <a:r>
              <a:rPr lang="sv-SE" dirty="0" smtClean="0">
                <a:solidFill>
                  <a:schemeClr val="bg1"/>
                </a:solidFill>
              </a:rPr>
              <a:t>Profant</a:t>
            </a:r>
            <a:br>
              <a:rPr lang="sv-SE" dirty="0" smtClean="0">
                <a:solidFill>
                  <a:schemeClr val="bg1"/>
                </a:solidFill>
              </a:rPr>
            </a:br>
            <a:endParaRPr lang="sv-SE" dirty="0"/>
          </a:p>
        </p:txBody>
      </p:sp>
      <p:sp>
        <p:nvSpPr>
          <p:cNvPr id="4" name="Platshållare för innehåll 3"/>
          <p:cNvSpPr>
            <a:spLocks noGrp="1"/>
          </p:cNvSpPr>
          <p:nvPr>
            <p:ph sz="half" idx="2"/>
          </p:nvPr>
        </p:nvSpPr>
        <p:spPr>
          <a:xfrm>
            <a:off x="6129997" y="854954"/>
            <a:ext cx="5181600" cy="4351338"/>
          </a:xfrm>
        </p:spPr>
        <p:txBody>
          <a:bodyPr>
            <a:noAutofit/>
          </a:bodyPr>
          <a:lstStyle/>
          <a:p>
            <a:pPr marL="514350" indent="-514350">
              <a:buFont typeface="+mj-lt"/>
              <a:buAutoNum type="arabicPeriod"/>
            </a:pPr>
            <a:r>
              <a:rPr lang="sv-SE" sz="2400" dirty="0" smtClean="0">
                <a:solidFill>
                  <a:schemeClr val="bg1"/>
                </a:solidFill>
              </a:rPr>
              <a:t>Oralt narrativ (berättad historia) som försöker beskriva varför något så som det gör</a:t>
            </a:r>
          </a:p>
          <a:p>
            <a:pPr marL="514350" indent="-514350">
              <a:buFont typeface="+mj-lt"/>
              <a:buAutoNum type="arabicPeriod"/>
            </a:pPr>
            <a:r>
              <a:rPr lang="sv-SE" sz="2400" dirty="0" smtClean="0">
                <a:solidFill>
                  <a:schemeClr val="bg1"/>
                </a:solidFill>
              </a:rPr>
              <a:t>Rituell gåva till gud/gudar/andar motsv.</a:t>
            </a:r>
          </a:p>
          <a:p>
            <a:pPr marL="514350" indent="-514350">
              <a:buFont typeface="+mj-lt"/>
              <a:buAutoNum type="arabicPeriod"/>
            </a:pPr>
            <a:r>
              <a:rPr lang="sv-SE" sz="2400" dirty="0" smtClean="0">
                <a:solidFill>
                  <a:schemeClr val="bg1"/>
                </a:solidFill>
              </a:rPr>
              <a:t>Grekiska för renlärig</a:t>
            </a:r>
          </a:p>
          <a:p>
            <a:pPr marL="514350" indent="-514350">
              <a:buFont typeface="+mj-lt"/>
              <a:buAutoNum type="arabicPeriod"/>
            </a:pPr>
            <a:r>
              <a:rPr lang="sv-SE" sz="2400" dirty="0" smtClean="0">
                <a:solidFill>
                  <a:schemeClr val="bg1"/>
                </a:solidFill>
              </a:rPr>
              <a:t>Allting är ett och allt är en del av en gud</a:t>
            </a:r>
          </a:p>
          <a:p>
            <a:pPr marL="514350" indent="-514350">
              <a:buFont typeface="+mj-lt"/>
              <a:buAutoNum type="arabicPeriod"/>
            </a:pPr>
            <a:r>
              <a:rPr lang="sv-SE" sz="2400" dirty="0" smtClean="0">
                <a:solidFill>
                  <a:schemeClr val="bg1"/>
                </a:solidFill>
              </a:rPr>
              <a:t>Manligt styrda samhällen där mannen är normen</a:t>
            </a:r>
          </a:p>
          <a:p>
            <a:pPr marL="514350" indent="-514350">
              <a:buFont typeface="+mj-lt"/>
              <a:buAutoNum type="arabicPeriod"/>
            </a:pPr>
            <a:r>
              <a:rPr lang="sv-SE" sz="2400" dirty="0" smtClean="0">
                <a:solidFill>
                  <a:schemeClr val="bg1"/>
                </a:solidFill>
              </a:rPr>
              <a:t>Mångfald av svar eller värden</a:t>
            </a:r>
          </a:p>
          <a:p>
            <a:pPr marL="514350" indent="-514350">
              <a:buFont typeface="+mj-lt"/>
              <a:buAutoNum type="arabicPeriod"/>
            </a:pPr>
            <a:r>
              <a:rPr lang="sv-SE" sz="2400" dirty="0" smtClean="0">
                <a:solidFill>
                  <a:schemeClr val="bg1"/>
                </a:solidFill>
              </a:rPr>
              <a:t>Många gudar inom samma värld och </a:t>
            </a:r>
            <a:r>
              <a:rPr lang="sv-SE" sz="2400" dirty="0" err="1" smtClean="0">
                <a:solidFill>
                  <a:schemeClr val="bg1"/>
                </a:solidFill>
              </a:rPr>
              <a:t>kontekt</a:t>
            </a:r>
            <a:endParaRPr lang="sv-SE" sz="2400" dirty="0" smtClean="0">
              <a:solidFill>
                <a:schemeClr val="bg1"/>
              </a:solidFill>
            </a:endParaRPr>
          </a:p>
          <a:p>
            <a:pPr marL="514350" indent="-514350">
              <a:buFont typeface="+mj-lt"/>
              <a:buAutoNum type="arabicPeriod"/>
            </a:pPr>
            <a:r>
              <a:rPr lang="sv-SE" sz="2400" dirty="0" smtClean="0">
                <a:solidFill>
                  <a:schemeClr val="bg1"/>
                </a:solidFill>
              </a:rPr>
              <a:t>Icke religiöst</a:t>
            </a:r>
            <a:endParaRPr lang="sv-SE" sz="2400" dirty="0">
              <a:solidFill>
                <a:schemeClr val="bg1"/>
              </a:solidFill>
            </a:endParaRPr>
          </a:p>
        </p:txBody>
      </p:sp>
    </p:spTree>
    <p:extLst>
      <p:ext uri="{BB962C8B-B14F-4D97-AF65-F5344CB8AC3E}">
        <p14:creationId xmlns:p14="http://schemas.microsoft.com/office/powerpoint/2010/main" val="173153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70806" y="295421"/>
            <a:ext cx="5782994" cy="6036286"/>
          </a:xfrm>
        </p:spPr>
        <p:txBody>
          <a:bodyPr>
            <a:normAutofit fontScale="77500" lnSpcReduction="20000"/>
          </a:bodyPr>
          <a:lstStyle/>
          <a:p>
            <a:pPr marL="514350" indent="-514350">
              <a:buFont typeface="+mj-lt"/>
              <a:buAutoNum type="arabicPeriod"/>
            </a:pPr>
            <a:r>
              <a:rPr lang="sv-SE" dirty="0" smtClean="0">
                <a:solidFill>
                  <a:schemeClr val="bg1"/>
                </a:solidFill>
              </a:rPr>
              <a:t>Talare eller förkunnare</a:t>
            </a:r>
          </a:p>
          <a:p>
            <a:pPr marL="514350" indent="-514350">
              <a:buFont typeface="+mj-lt"/>
              <a:buAutoNum type="arabicPeriod"/>
            </a:pPr>
            <a:r>
              <a:rPr lang="sv-SE" dirty="0" smtClean="0">
                <a:solidFill>
                  <a:schemeClr val="bg1"/>
                </a:solidFill>
              </a:rPr>
              <a:t>Religiöst laddad återkommande ceremoni</a:t>
            </a:r>
          </a:p>
          <a:p>
            <a:pPr marL="514350" indent="-514350">
              <a:buFont typeface="+mj-lt"/>
              <a:buAutoNum type="arabicPeriod"/>
            </a:pPr>
            <a:r>
              <a:rPr lang="sv-SE" dirty="0" smtClean="0">
                <a:solidFill>
                  <a:schemeClr val="bg1"/>
                </a:solidFill>
              </a:rPr>
              <a:t>När det uppstår en separation mellan religiös institution och samhället</a:t>
            </a:r>
          </a:p>
          <a:p>
            <a:pPr marL="514350" indent="-514350">
              <a:buFont typeface="+mj-lt"/>
              <a:buAutoNum type="arabicPeriod"/>
            </a:pPr>
            <a:r>
              <a:rPr lang="sv-SE" dirty="0" smtClean="0">
                <a:solidFill>
                  <a:schemeClr val="bg1"/>
                </a:solidFill>
              </a:rPr>
              <a:t>EN person eller praxis som är separerad från religionen</a:t>
            </a:r>
          </a:p>
          <a:p>
            <a:pPr marL="514350" indent="-514350">
              <a:buFont typeface="+mj-lt"/>
              <a:buAutoNum type="arabicPeriod"/>
            </a:pPr>
            <a:r>
              <a:rPr lang="sv-SE" dirty="0" smtClean="0">
                <a:solidFill>
                  <a:schemeClr val="bg1"/>
                </a:solidFill>
              </a:rPr>
              <a:t>Sammanslagningen av religioner</a:t>
            </a:r>
          </a:p>
          <a:p>
            <a:pPr marL="514350" indent="-514350">
              <a:buFont typeface="+mj-lt"/>
              <a:buAutoNum type="arabicPeriod"/>
            </a:pPr>
            <a:r>
              <a:rPr lang="sv-SE" dirty="0" smtClean="0">
                <a:solidFill>
                  <a:schemeClr val="bg1"/>
                </a:solidFill>
              </a:rPr>
              <a:t>Ondskans problem: Hur kan gud vara god och allsmäktig, när det finns lidande i världen? Detta förutsätter dock guds existens.</a:t>
            </a:r>
          </a:p>
          <a:p>
            <a:pPr marL="514350" indent="-514350">
              <a:buFont typeface="+mj-lt"/>
              <a:buAutoNum type="arabicPeriod"/>
            </a:pPr>
            <a:r>
              <a:rPr lang="sv-SE" dirty="0" smtClean="0">
                <a:solidFill>
                  <a:schemeClr val="bg1"/>
                </a:solidFill>
              </a:rPr>
              <a:t>Läran om gud, det vetenskapliga studiet av religion</a:t>
            </a:r>
          </a:p>
          <a:p>
            <a:pPr marL="514350" indent="-514350">
              <a:buFont typeface="+mj-lt"/>
              <a:buAutoNum type="arabicPeriod"/>
            </a:pPr>
            <a:r>
              <a:rPr lang="sv-SE" dirty="0" smtClean="0">
                <a:solidFill>
                  <a:schemeClr val="bg1"/>
                </a:solidFill>
                <a:effectLst/>
              </a:rPr>
              <a:t>I trosbekännelsen uttrycks den personliga eller kollektiva tron i en religion och de troende uppmanas att bekänna sig till sin tro offentligt genom att avlägga trosbekännelsen. Fyller flera funktioner inom religionen, ex gemenskapen.</a:t>
            </a:r>
          </a:p>
          <a:p>
            <a:pPr marL="514350" indent="-514350">
              <a:buFont typeface="+mj-lt"/>
              <a:buAutoNum type="arabicPeriod"/>
            </a:pPr>
            <a:r>
              <a:rPr lang="sv-SE" dirty="0" smtClean="0">
                <a:solidFill>
                  <a:schemeClr val="bg1"/>
                </a:solidFill>
              </a:rPr>
              <a:t>Centrala texter inom olika religioner</a:t>
            </a:r>
          </a:p>
          <a:p>
            <a:pPr marL="514350" indent="-514350">
              <a:buFont typeface="+mj-lt"/>
              <a:buAutoNum type="arabicPeriod"/>
            </a:pPr>
            <a:endParaRPr lang="sv-SE" dirty="0">
              <a:solidFill>
                <a:schemeClr val="bg1"/>
              </a:solidFill>
            </a:endParaRPr>
          </a:p>
        </p:txBody>
      </p:sp>
      <p:sp>
        <p:nvSpPr>
          <p:cNvPr id="8" name="Rubrik 1"/>
          <p:cNvSpPr>
            <a:spLocks noGrp="1"/>
          </p:cNvSpPr>
          <p:nvPr>
            <p:ph sz="half" idx="1"/>
          </p:nvPr>
        </p:nvSpPr>
        <p:spPr>
          <a:xfrm>
            <a:off x="0" y="225083"/>
            <a:ext cx="6019800" cy="6176963"/>
          </a:xfrm>
        </p:spPr>
        <p:txBody>
          <a:bodyPr>
            <a:normAutofit fontScale="77500" lnSpcReduction="20000"/>
          </a:bodyPr>
          <a:lstStyle/>
          <a:p>
            <a:pPr marL="514350" indent="-514350">
              <a:buFont typeface="+mj-lt"/>
              <a:buAutoNum type="arabicPeriod"/>
            </a:pPr>
            <a:r>
              <a:rPr lang="sv-SE" dirty="0" smtClean="0">
                <a:solidFill>
                  <a:schemeClr val="bg1"/>
                </a:solidFill>
              </a:rPr>
              <a:t>Profet</a:t>
            </a:r>
          </a:p>
          <a:p>
            <a:pPr marL="514350" indent="-514350">
              <a:buFont typeface="+mj-lt"/>
              <a:buAutoNum type="arabicPeriod"/>
            </a:pPr>
            <a:r>
              <a:rPr lang="sv-SE" dirty="0" smtClean="0">
                <a:solidFill>
                  <a:schemeClr val="bg1"/>
                </a:solidFill>
              </a:rPr>
              <a:t>Rit</a:t>
            </a:r>
            <a:endParaRPr lang="sv-SE" dirty="0">
              <a:solidFill>
                <a:schemeClr val="bg1"/>
              </a:solidFill>
            </a:endParaRPr>
          </a:p>
          <a:p>
            <a:pPr marL="514350" indent="-514350">
              <a:buFont typeface="+mj-lt"/>
              <a:buAutoNum type="arabicPeriod"/>
            </a:pPr>
            <a:r>
              <a:rPr lang="sv-SE" dirty="0" err="1" smtClean="0">
                <a:solidFill>
                  <a:schemeClr val="bg1"/>
                </a:solidFill>
              </a:rPr>
              <a:t>Sekulariering</a:t>
            </a:r>
            <a:endParaRPr lang="sv-SE" dirty="0">
              <a:solidFill>
                <a:schemeClr val="bg1"/>
              </a:solidFill>
            </a:endParaRPr>
          </a:p>
          <a:p>
            <a:pPr marL="514350" indent="-514350">
              <a:buFont typeface="+mj-lt"/>
              <a:buAutoNum type="arabicPeriod"/>
            </a:pPr>
            <a:r>
              <a:rPr lang="sv-SE" dirty="0" smtClean="0">
                <a:solidFill>
                  <a:schemeClr val="bg1"/>
                </a:solidFill>
              </a:rPr>
              <a:t>Sekulär</a:t>
            </a:r>
            <a:endParaRPr lang="sv-SE" dirty="0">
              <a:solidFill>
                <a:schemeClr val="bg1"/>
              </a:solidFill>
            </a:endParaRPr>
          </a:p>
          <a:p>
            <a:pPr marL="514350" indent="-514350">
              <a:buFont typeface="+mj-lt"/>
              <a:buAutoNum type="arabicPeriod"/>
            </a:pPr>
            <a:r>
              <a:rPr lang="sv-SE" dirty="0" smtClean="0">
                <a:solidFill>
                  <a:schemeClr val="bg1"/>
                </a:solidFill>
              </a:rPr>
              <a:t>Synkretism</a:t>
            </a:r>
            <a:endParaRPr lang="sv-SE" dirty="0">
              <a:solidFill>
                <a:schemeClr val="bg1"/>
              </a:solidFill>
            </a:endParaRPr>
          </a:p>
          <a:p>
            <a:pPr marL="514350" indent="-514350">
              <a:buFont typeface="+mj-lt"/>
              <a:buAutoNum type="arabicPeriod"/>
            </a:pPr>
            <a:r>
              <a:rPr lang="sv-SE" dirty="0" smtClean="0">
                <a:solidFill>
                  <a:schemeClr val="bg1"/>
                </a:solidFill>
              </a:rPr>
              <a:t>Teodicéproblemet</a:t>
            </a:r>
            <a:endParaRPr lang="sv-SE" dirty="0">
              <a:solidFill>
                <a:schemeClr val="bg1"/>
              </a:solidFill>
            </a:endParaRPr>
          </a:p>
          <a:p>
            <a:pPr marL="514350" indent="-514350">
              <a:buFont typeface="+mj-lt"/>
              <a:buAutoNum type="arabicPeriod"/>
            </a:pPr>
            <a:r>
              <a:rPr lang="sv-SE" dirty="0" smtClean="0">
                <a:solidFill>
                  <a:schemeClr val="bg1"/>
                </a:solidFill>
              </a:rPr>
              <a:t>Teologi</a:t>
            </a:r>
            <a:endParaRPr lang="sv-SE" dirty="0">
              <a:solidFill>
                <a:schemeClr val="bg1"/>
              </a:solidFill>
            </a:endParaRPr>
          </a:p>
          <a:p>
            <a:pPr marL="514350" indent="-514350">
              <a:buFont typeface="+mj-lt"/>
              <a:buAutoNum type="arabicPeriod"/>
            </a:pPr>
            <a:r>
              <a:rPr lang="sv-SE" dirty="0" smtClean="0">
                <a:solidFill>
                  <a:schemeClr val="bg1"/>
                </a:solidFill>
              </a:rPr>
              <a:t>Trosbekännelse</a:t>
            </a:r>
            <a:endParaRPr lang="sv-SE" dirty="0">
              <a:solidFill>
                <a:schemeClr val="bg1"/>
              </a:solidFill>
            </a:endParaRPr>
          </a:p>
          <a:p>
            <a:pPr marL="514350" indent="-514350">
              <a:buFont typeface="+mj-lt"/>
              <a:buAutoNum type="arabicPeriod"/>
            </a:pPr>
            <a:r>
              <a:rPr lang="sv-SE" dirty="0" smtClean="0">
                <a:solidFill>
                  <a:schemeClr val="bg1"/>
                </a:solidFill>
              </a:rPr>
              <a:t>Urkund</a:t>
            </a:r>
            <a:endParaRPr lang="sv-SE" dirty="0"/>
          </a:p>
        </p:txBody>
      </p:sp>
    </p:spTree>
    <p:extLst>
      <p:ext uri="{BB962C8B-B14F-4D97-AF65-F5344CB8AC3E}">
        <p14:creationId xmlns:p14="http://schemas.microsoft.com/office/powerpoint/2010/main" val="744478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931520"/>
            <a:ext cx="9144000" cy="2387600"/>
          </a:xfrm>
        </p:spPr>
        <p:txBody>
          <a:bodyPr/>
          <a:lstStyle/>
          <a:p>
            <a:r>
              <a:rPr lang="sv-SE" dirty="0" smtClean="0">
                <a:solidFill>
                  <a:schemeClr val="bg1"/>
                </a:solidFill>
              </a:rPr>
              <a:t>Identitet</a:t>
            </a:r>
            <a:endParaRPr lang="sv-SE" dirty="0">
              <a:solidFill>
                <a:schemeClr val="bg1"/>
              </a:solidFill>
            </a:endParaRPr>
          </a:p>
        </p:txBody>
      </p:sp>
      <p:sp>
        <p:nvSpPr>
          <p:cNvPr id="3" name="Underrubrik 2"/>
          <p:cNvSpPr>
            <a:spLocks noGrp="1"/>
          </p:cNvSpPr>
          <p:nvPr>
            <p:ph type="subTitle" idx="1"/>
          </p:nvPr>
        </p:nvSpPr>
        <p:spPr>
          <a:xfrm>
            <a:off x="1524000" y="1843576"/>
            <a:ext cx="9144000" cy="1655762"/>
          </a:xfrm>
        </p:spPr>
        <p:txBody>
          <a:bodyPr/>
          <a:lstStyle/>
          <a:p>
            <a:r>
              <a:rPr lang="sv-SE" dirty="0" smtClean="0">
                <a:solidFill>
                  <a:schemeClr val="bg1"/>
                </a:solidFill>
              </a:rPr>
              <a:t>Vem är du, vilka är dina identiteter.</a:t>
            </a:r>
            <a:endParaRPr lang="sv-SE" dirty="0">
              <a:solidFill>
                <a:schemeClr val="bg1"/>
              </a:solidFill>
            </a:endParaRP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2006" y="2511130"/>
            <a:ext cx="4684542" cy="4098974"/>
          </a:xfrm>
          <a:prstGeom prst="rect">
            <a:avLst/>
          </a:prstGeom>
        </p:spPr>
      </p:pic>
    </p:spTree>
    <p:extLst>
      <p:ext uri="{BB962C8B-B14F-4D97-AF65-F5344CB8AC3E}">
        <p14:creationId xmlns:p14="http://schemas.microsoft.com/office/powerpoint/2010/main" val="1285118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8271" y="500062"/>
            <a:ext cx="10515600" cy="1325563"/>
          </a:xfrm>
        </p:spPr>
        <p:txBody>
          <a:bodyPr/>
          <a:lstStyle/>
          <a:p>
            <a:pPr algn="ctr"/>
            <a:r>
              <a:rPr lang="sv-SE" dirty="0" smtClean="0">
                <a:solidFill>
                  <a:schemeClr val="bg1"/>
                </a:solidFill>
              </a:rPr>
              <a:t>Mina identiteter</a:t>
            </a:r>
            <a:endParaRPr lang="sv-SE" dirty="0">
              <a:solidFill>
                <a:schemeClr val="bg1"/>
              </a:solidFill>
            </a:endParaRPr>
          </a:p>
        </p:txBody>
      </p:sp>
      <p:sp>
        <p:nvSpPr>
          <p:cNvPr id="3" name="Platshållare för innehåll 2"/>
          <p:cNvSpPr>
            <a:spLocks noGrp="1"/>
          </p:cNvSpPr>
          <p:nvPr>
            <p:ph idx="1"/>
          </p:nvPr>
        </p:nvSpPr>
        <p:spPr/>
        <p:txBody>
          <a:bodyPr/>
          <a:lstStyle/>
          <a:p>
            <a:pPr marL="0" indent="0">
              <a:buNone/>
            </a:pPr>
            <a:endParaRPr lang="sv-SE" dirty="0" smtClean="0">
              <a:solidFill>
                <a:schemeClr val="bg1"/>
              </a:solidFill>
            </a:endParaRPr>
          </a:p>
          <a:p>
            <a:endParaRPr lang="sv-SE" dirty="0">
              <a:solidFill>
                <a:schemeClr val="bg1"/>
              </a:solidFill>
            </a:endParaRPr>
          </a:p>
        </p:txBody>
      </p:sp>
      <p:graphicFrame>
        <p:nvGraphicFramePr>
          <p:cNvPr id="13" name="Diagram 12"/>
          <p:cNvGraphicFramePr/>
          <p:nvPr>
            <p:extLst>
              <p:ext uri="{D42A27DB-BD31-4B8C-83A1-F6EECF244321}">
                <p14:modId xmlns:p14="http://schemas.microsoft.com/office/powerpoint/2010/main" val="1513023299"/>
              </p:ext>
            </p:extLst>
          </p:nvPr>
        </p:nvGraphicFramePr>
        <p:xfrm>
          <a:off x="193039" y="525022"/>
          <a:ext cx="11526521" cy="6008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5953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1420969" y="901521"/>
            <a:ext cx="9144000" cy="1075856"/>
          </a:xfrm>
        </p:spPr>
        <p:txBody>
          <a:bodyPr/>
          <a:lstStyle/>
          <a:p>
            <a:r>
              <a:rPr lang="sv-SE" dirty="0" smtClean="0">
                <a:solidFill>
                  <a:schemeClr val="bg1"/>
                </a:solidFill>
              </a:rPr>
              <a:t>Vilka är dina?</a:t>
            </a:r>
            <a:endParaRPr lang="sv-SE" dirty="0">
              <a:solidFill>
                <a:schemeClr val="bg1"/>
              </a:solidFill>
            </a:endParaRPr>
          </a:p>
        </p:txBody>
      </p:sp>
      <p:sp>
        <p:nvSpPr>
          <p:cNvPr id="5" name="Underrubrik 4"/>
          <p:cNvSpPr>
            <a:spLocks noGrp="1"/>
          </p:cNvSpPr>
          <p:nvPr>
            <p:ph type="subTitle" idx="1"/>
          </p:nvPr>
        </p:nvSpPr>
        <p:spPr>
          <a:xfrm>
            <a:off x="1420969" y="2442939"/>
            <a:ext cx="9144000" cy="622233"/>
          </a:xfrm>
        </p:spPr>
        <p:txBody>
          <a:bodyPr/>
          <a:lstStyle/>
          <a:p>
            <a:r>
              <a:rPr lang="sv-SE" dirty="0" smtClean="0">
                <a:solidFill>
                  <a:schemeClr val="bg1"/>
                </a:solidFill>
              </a:rPr>
              <a:t>Skriv ner fyra saker som identifierar dig</a:t>
            </a:r>
            <a:endParaRPr lang="sv-SE" dirty="0">
              <a:solidFill>
                <a:schemeClr val="bg1"/>
              </a:solidFill>
            </a:endParaRPr>
          </a:p>
        </p:txBody>
      </p:sp>
    </p:spTree>
    <p:extLst>
      <p:ext uri="{BB962C8B-B14F-4D97-AF65-F5344CB8AC3E}">
        <p14:creationId xmlns:p14="http://schemas.microsoft.com/office/powerpoint/2010/main" val="3343018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solidFill>
                  <a:schemeClr val="bg1"/>
                </a:solidFill>
              </a:rPr>
              <a:t>När vi studerar religion analyserar vi hur religioner förhåller sig till olika identitetsfaktorer, exempelvis:</a:t>
            </a:r>
            <a:br>
              <a:rPr lang="sv-SE" dirty="0" smtClean="0">
                <a:solidFill>
                  <a:schemeClr val="bg1"/>
                </a:solidFill>
              </a:rPr>
            </a:br>
            <a:endParaRPr lang="sv-SE" dirty="0"/>
          </a:p>
        </p:txBody>
      </p:sp>
      <p:sp>
        <p:nvSpPr>
          <p:cNvPr id="3" name="Platshållare för innehåll 2"/>
          <p:cNvSpPr>
            <a:spLocks noGrp="1"/>
          </p:cNvSpPr>
          <p:nvPr>
            <p:ph idx="1"/>
          </p:nvPr>
        </p:nvSpPr>
        <p:spPr/>
        <p:txBody>
          <a:bodyPr/>
          <a:lstStyle/>
          <a:p>
            <a:endParaRPr lang="sv-SE" dirty="0">
              <a:solidFill>
                <a:schemeClr val="bg1"/>
              </a:solidFill>
            </a:endParaRPr>
          </a:p>
          <a:p>
            <a:r>
              <a:rPr lang="sv-SE" dirty="0" smtClean="0">
                <a:solidFill>
                  <a:schemeClr val="bg1"/>
                </a:solidFill>
              </a:rPr>
              <a:t>Kön</a:t>
            </a:r>
          </a:p>
          <a:p>
            <a:r>
              <a:rPr lang="sv-SE" dirty="0" smtClean="0">
                <a:solidFill>
                  <a:schemeClr val="bg1"/>
                </a:solidFill>
              </a:rPr>
              <a:t>Etnicitet</a:t>
            </a:r>
          </a:p>
          <a:p>
            <a:r>
              <a:rPr lang="sv-SE" dirty="0" smtClean="0">
                <a:solidFill>
                  <a:schemeClr val="bg1"/>
                </a:solidFill>
              </a:rPr>
              <a:t>Sexualitet</a:t>
            </a:r>
          </a:p>
          <a:p>
            <a:r>
              <a:rPr lang="sv-SE" dirty="0" smtClean="0">
                <a:solidFill>
                  <a:schemeClr val="bg1"/>
                </a:solidFill>
              </a:rPr>
              <a:t>bakgrund</a:t>
            </a:r>
          </a:p>
          <a:p>
            <a:endParaRPr lang="sv-SE" dirty="0">
              <a:solidFill>
                <a:schemeClr val="bg1"/>
              </a:solidFill>
            </a:endParaRPr>
          </a:p>
        </p:txBody>
      </p:sp>
    </p:spTree>
    <p:extLst>
      <p:ext uri="{BB962C8B-B14F-4D97-AF65-F5344CB8AC3E}">
        <p14:creationId xmlns:p14="http://schemas.microsoft.com/office/powerpoint/2010/main" val="3848243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chemeClr val="bg1"/>
                </a:solidFill>
              </a:rPr>
              <a:t>Vår identitet förändras under livet</a:t>
            </a:r>
            <a:endParaRPr lang="sv-SE" dirty="0">
              <a:solidFill>
                <a:schemeClr val="bg1"/>
              </a:solidFill>
            </a:endParaRPr>
          </a:p>
        </p:txBody>
      </p:sp>
      <p:sp>
        <p:nvSpPr>
          <p:cNvPr id="3" name="Platshållare för innehåll 2"/>
          <p:cNvSpPr>
            <a:spLocks noGrp="1"/>
          </p:cNvSpPr>
          <p:nvPr>
            <p:ph idx="1"/>
          </p:nvPr>
        </p:nvSpPr>
        <p:spPr/>
        <p:txBody>
          <a:bodyPr/>
          <a:lstStyle/>
          <a:p>
            <a:pPr marL="0" indent="0">
              <a:buNone/>
            </a:pPr>
            <a:r>
              <a:rPr lang="sv-SE" dirty="0" smtClean="0">
                <a:solidFill>
                  <a:schemeClr val="bg1"/>
                </a:solidFill>
              </a:rPr>
              <a:t>Våra roller knutna till familj, vänner, hobbys, andlig gemenskap</a:t>
            </a:r>
          </a:p>
          <a:p>
            <a:pPr marL="0" indent="0">
              <a:buNone/>
            </a:pPr>
            <a:r>
              <a:rPr lang="sv-SE" dirty="0" smtClean="0">
                <a:solidFill>
                  <a:schemeClr val="bg1"/>
                </a:solidFill>
              </a:rPr>
              <a:t>Sammanhanget avgör</a:t>
            </a:r>
            <a:r>
              <a:rPr lang="sv-SE" dirty="0" smtClean="0">
                <a:solidFill>
                  <a:schemeClr val="bg1"/>
                </a:solidFill>
              </a:rPr>
              <a:t>.</a:t>
            </a:r>
            <a:endParaRPr lang="sv-SE" dirty="0" smtClean="0">
              <a:solidFill>
                <a:schemeClr val="bg1"/>
              </a:solidFill>
            </a:endParaRPr>
          </a:p>
          <a:p>
            <a:pPr marL="0" indent="0">
              <a:buNone/>
            </a:pPr>
            <a:endParaRPr lang="sv-SE" dirty="0">
              <a:solidFill>
                <a:schemeClr val="bg1"/>
              </a:solidFill>
            </a:endParaRPr>
          </a:p>
          <a:p>
            <a:pPr marL="0" indent="0">
              <a:buNone/>
            </a:pPr>
            <a:r>
              <a:rPr lang="sv-SE" dirty="0" smtClean="0">
                <a:solidFill>
                  <a:schemeClr val="bg1"/>
                </a:solidFill>
              </a:rPr>
              <a:t>Reflektera över: Är du densamma hemma hos mamma och pappa som på skolan?</a:t>
            </a:r>
          </a:p>
          <a:p>
            <a:pPr marL="0" indent="0">
              <a:buNone/>
            </a:pPr>
            <a:r>
              <a:rPr lang="sv-SE" dirty="0" smtClean="0">
                <a:solidFill>
                  <a:schemeClr val="bg1"/>
                </a:solidFill>
              </a:rPr>
              <a:t>Om inte, varför inte? </a:t>
            </a:r>
            <a:r>
              <a:rPr lang="sv-SE" dirty="0" smtClean="0">
                <a:solidFill>
                  <a:schemeClr val="bg1"/>
                </a:solidFill>
              </a:rPr>
              <a:t>Finns det andra platser eller sammanhang som du anpassar din roll till?</a:t>
            </a:r>
            <a:endParaRPr lang="sv-SE" dirty="0" smtClean="0">
              <a:solidFill>
                <a:schemeClr val="bg1"/>
              </a:solidFill>
            </a:endParaRPr>
          </a:p>
          <a:p>
            <a:pPr marL="0" indent="0">
              <a:buNone/>
            </a:pPr>
            <a:endParaRPr lang="sv-SE" dirty="0" smtClean="0">
              <a:solidFill>
                <a:schemeClr val="bg1"/>
              </a:solidFill>
            </a:endParaRPr>
          </a:p>
        </p:txBody>
      </p:sp>
    </p:spTree>
    <p:extLst>
      <p:ext uri="{BB962C8B-B14F-4D97-AF65-F5344CB8AC3E}">
        <p14:creationId xmlns:p14="http://schemas.microsoft.com/office/powerpoint/2010/main" val="211900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543</Words>
  <Application>Microsoft Office PowerPoint</Application>
  <PresentationFormat>Bredbild</PresentationFormat>
  <Paragraphs>105</Paragraphs>
  <Slides>12</Slides>
  <Notes>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12</vt:i4>
      </vt:variant>
    </vt:vector>
  </HeadingPairs>
  <TitlesOfParts>
    <vt:vector size="16" baseType="lpstr">
      <vt:lpstr>Arial</vt:lpstr>
      <vt:lpstr>Calibri</vt:lpstr>
      <vt:lpstr>Calibri Light</vt:lpstr>
      <vt:lpstr>Office-tema</vt:lpstr>
      <vt:lpstr>PowerPoint-presentation</vt:lpstr>
      <vt:lpstr>PowerPoint-presentation</vt:lpstr>
      <vt:lpstr>PowerPoint-presentation</vt:lpstr>
      <vt:lpstr>PowerPoint-presentation</vt:lpstr>
      <vt:lpstr>Identitet</vt:lpstr>
      <vt:lpstr>Mina identiteter</vt:lpstr>
      <vt:lpstr>Vilka är dina?</vt:lpstr>
      <vt:lpstr>När vi studerar religion analyserar vi hur religioner förhåller sig till olika identitetsfaktorer, exempelvis: </vt:lpstr>
      <vt:lpstr>Vår identitet förändras under livet</vt:lpstr>
      <vt:lpstr> En religiös identitet</vt:lpstr>
      <vt:lpstr>Etnografiska glasögon</vt:lpstr>
      <vt:lpstr>Uppgift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Nisse</dc:creator>
  <cp:lastModifiedBy>Nisse</cp:lastModifiedBy>
  <cp:revision>3</cp:revision>
  <dcterms:created xsi:type="dcterms:W3CDTF">2017-09-07T14:55:30Z</dcterms:created>
  <dcterms:modified xsi:type="dcterms:W3CDTF">2017-09-07T17:30:53Z</dcterms:modified>
</cp:coreProperties>
</file>