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A1FB-3740-48A6-BE78-957692A9DB87}" type="datetimeFigureOut">
              <a:rPr lang="sv-SE" smtClean="0"/>
              <a:t>2016-04-08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2986-560B-4CA7-B026-199F37054A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01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A1FB-3740-48A6-BE78-957692A9DB87}" type="datetimeFigureOut">
              <a:rPr lang="sv-SE" smtClean="0"/>
              <a:t>2016-04-08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2986-560B-4CA7-B026-199F37054A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953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A1FB-3740-48A6-BE78-957692A9DB87}" type="datetimeFigureOut">
              <a:rPr lang="sv-SE" smtClean="0"/>
              <a:t>2016-04-08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2986-560B-4CA7-B026-199F37054A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798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A1FB-3740-48A6-BE78-957692A9DB87}" type="datetimeFigureOut">
              <a:rPr lang="sv-SE" smtClean="0"/>
              <a:t>2016-04-08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2986-560B-4CA7-B026-199F37054A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111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A1FB-3740-48A6-BE78-957692A9DB87}" type="datetimeFigureOut">
              <a:rPr lang="sv-SE" smtClean="0"/>
              <a:t>2016-04-08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2986-560B-4CA7-B026-199F37054A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060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A1FB-3740-48A6-BE78-957692A9DB87}" type="datetimeFigureOut">
              <a:rPr lang="sv-SE" smtClean="0"/>
              <a:t>2016-04-08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2986-560B-4CA7-B026-199F37054A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654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A1FB-3740-48A6-BE78-957692A9DB87}" type="datetimeFigureOut">
              <a:rPr lang="sv-SE" smtClean="0"/>
              <a:t>2016-04-08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2986-560B-4CA7-B026-199F37054A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919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A1FB-3740-48A6-BE78-957692A9DB87}" type="datetimeFigureOut">
              <a:rPr lang="sv-SE" smtClean="0"/>
              <a:t>2016-04-08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2986-560B-4CA7-B026-199F37054A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47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A1FB-3740-48A6-BE78-957692A9DB87}" type="datetimeFigureOut">
              <a:rPr lang="sv-SE" smtClean="0"/>
              <a:t>2016-04-08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2986-560B-4CA7-B026-199F37054A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911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A1FB-3740-48A6-BE78-957692A9DB87}" type="datetimeFigureOut">
              <a:rPr lang="sv-SE" smtClean="0"/>
              <a:t>2016-04-08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2986-560B-4CA7-B026-199F37054A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949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A1FB-3740-48A6-BE78-957692A9DB87}" type="datetimeFigureOut">
              <a:rPr lang="sv-SE" smtClean="0"/>
              <a:t>2016-04-08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2986-560B-4CA7-B026-199F37054A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544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7A1FB-3740-48A6-BE78-957692A9DB87}" type="datetimeFigureOut">
              <a:rPr lang="sv-SE" smtClean="0"/>
              <a:t>2016-04-08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62986-560B-4CA7-B026-199F37054A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117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6600" dirty="0" err="1" smtClean="0"/>
              <a:t>Nyreligiösa</a:t>
            </a:r>
            <a:r>
              <a:rPr lang="sv-SE" sz="6600" dirty="0" smtClean="0"/>
              <a:t> strömningar</a:t>
            </a:r>
            <a:endParaRPr lang="sv-SE" sz="66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6519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Destruktiva sekter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Falsk varudeklaration</a:t>
            </a:r>
          </a:p>
          <a:p>
            <a:r>
              <a:rPr lang="sv-SE" dirty="0" smtClean="0"/>
              <a:t>Manipulation</a:t>
            </a:r>
          </a:p>
          <a:p>
            <a:r>
              <a:rPr lang="sv-SE" dirty="0" smtClean="0"/>
              <a:t>Enväldig ledare</a:t>
            </a:r>
          </a:p>
          <a:p>
            <a:r>
              <a:rPr lang="sv-SE" dirty="0" smtClean="0"/>
              <a:t>Inget ifrågasättande</a:t>
            </a:r>
          </a:p>
          <a:p>
            <a:r>
              <a:rPr lang="sv-SE" dirty="0" smtClean="0"/>
              <a:t>Svart/vitt</a:t>
            </a:r>
          </a:p>
          <a:p>
            <a:r>
              <a:rPr lang="sv-SE" dirty="0" smtClean="0"/>
              <a:t>Isolering</a:t>
            </a:r>
          </a:p>
          <a:p>
            <a:r>
              <a:rPr lang="sv-SE" smtClean="0"/>
              <a:t>Ekonomi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14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en världsreligion?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4400" dirty="0" smtClean="0"/>
          </a:p>
          <a:p>
            <a:r>
              <a:rPr lang="sv-SE" sz="4400" dirty="0" smtClean="0"/>
              <a:t>Storlek</a:t>
            </a:r>
          </a:p>
          <a:p>
            <a:r>
              <a:rPr lang="sv-SE" sz="4400" dirty="0" smtClean="0"/>
              <a:t>Spridning</a:t>
            </a:r>
          </a:p>
          <a:p>
            <a:r>
              <a:rPr lang="sv-SE" sz="4400" dirty="0" smtClean="0"/>
              <a:t>Autonomi</a:t>
            </a: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46865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en </a:t>
            </a:r>
            <a:r>
              <a:rPr lang="sv-SE" dirty="0" err="1" smtClean="0"/>
              <a:t>nyreligiös</a:t>
            </a:r>
            <a:r>
              <a:rPr lang="sv-SE" dirty="0" smtClean="0"/>
              <a:t> strömning?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4400" dirty="0" smtClean="0"/>
              <a:t>Paraplybeteckning</a:t>
            </a:r>
          </a:p>
          <a:p>
            <a:r>
              <a:rPr lang="sv-SE" sz="4400" dirty="0" smtClean="0"/>
              <a:t>Organiserade rörelser</a:t>
            </a:r>
          </a:p>
          <a:p>
            <a:r>
              <a:rPr lang="sv-SE" sz="4400" dirty="0" smtClean="0"/>
              <a:t>Svagt organiserade rörelser</a:t>
            </a:r>
          </a:p>
          <a:p>
            <a:r>
              <a:rPr lang="sv-SE" sz="4400" dirty="0" smtClean="0"/>
              <a:t>Oorganiserade rörelser</a:t>
            </a: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4196111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Nyreligiositet &amp; samhället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Religiös förändring = naturligt</a:t>
            </a:r>
          </a:p>
          <a:p>
            <a:r>
              <a:rPr lang="sv-SE" dirty="0" smtClean="0"/>
              <a:t>Opposition till samhället</a:t>
            </a:r>
          </a:p>
          <a:p>
            <a:r>
              <a:rPr lang="sv-SE" dirty="0" smtClean="0"/>
              <a:t>Motsättning till etablerade samhällsnormer</a:t>
            </a:r>
          </a:p>
          <a:p>
            <a:r>
              <a:rPr lang="sv-SE" dirty="0" smtClean="0"/>
              <a:t>Ex. familjebildning, konkurrens med etablerade institutioner i samhället</a:t>
            </a:r>
          </a:p>
          <a:p>
            <a:r>
              <a:rPr lang="sv-SE" dirty="0" smtClean="0"/>
              <a:t>Spänningen avgörs av hur mycket den konkurrerar, hur känd den är, hur den hanterar begynnande konflikter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9868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Vetenskap &amp; psykologi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Många nya religiösa strömningar vill hellre kalla sig vetenskap än religion</a:t>
            </a:r>
          </a:p>
          <a:p>
            <a:r>
              <a:rPr lang="sv-SE" dirty="0" smtClean="0"/>
              <a:t>Psykologins framväxt på 1900-talet har påverkat</a:t>
            </a:r>
          </a:p>
          <a:p>
            <a:r>
              <a:rPr lang="sv-SE" dirty="0" smtClean="0"/>
              <a:t>Fokus på stresshantering, positivt tänkande, självförtroende, självförverkligande mm</a:t>
            </a:r>
          </a:p>
          <a:p>
            <a:r>
              <a:rPr lang="sv-SE" dirty="0" smtClean="0"/>
              <a:t>Gud = princip eller energi</a:t>
            </a:r>
          </a:p>
          <a:p>
            <a:r>
              <a:rPr lang="sv-SE" dirty="0" smtClean="0"/>
              <a:t>Metoder: meditation och terapi</a:t>
            </a:r>
          </a:p>
        </p:txBody>
      </p:sp>
    </p:spTree>
    <p:extLst>
      <p:ext uri="{BB962C8B-B14F-4D97-AF65-F5344CB8AC3E}">
        <p14:creationId xmlns:p14="http://schemas.microsoft.com/office/powerpoint/2010/main" val="2541873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Världen &amp; det materiella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Paraplybeteckning = olika syn</a:t>
            </a:r>
          </a:p>
          <a:p>
            <a:r>
              <a:rPr lang="sv-SE" dirty="0" smtClean="0"/>
              <a:t>Ex:</a:t>
            </a:r>
          </a:p>
          <a:p>
            <a:pPr lvl="1"/>
            <a:r>
              <a:rPr lang="sv-SE" dirty="0"/>
              <a:t> </a:t>
            </a:r>
            <a:r>
              <a:rPr lang="sv-SE" dirty="0" smtClean="0"/>
              <a:t>Några är asketiska</a:t>
            </a:r>
          </a:p>
          <a:p>
            <a:pPr lvl="1"/>
            <a:r>
              <a:rPr lang="sv-SE" dirty="0" smtClean="0"/>
              <a:t>Andra är mer positiva till världen och det materiella. Dessa är positiva till kroppen och sexualitet. De legitimerar vår kulturs materiella överflöd.</a:t>
            </a:r>
          </a:p>
        </p:txBody>
      </p:sp>
    </p:spTree>
    <p:extLst>
      <p:ext uri="{BB962C8B-B14F-4D97-AF65-F5344CB8AC3E}">
        <p14:creationId xmlns:p14="http://schemas.microsoft.com/office/powerpoint/2010/main" val="285385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Sekter?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Nya religiösa rörelser kallas ofta för sekter i Sverige</a:t>
            </a:r>
          </a:p>
          <a:p>
            <a:endParaRPr lang="sv-SE" dirty="0" smtClean="0"/>
          </a:p>
          <a:p>
            <a:endParaRPr lang="sv-SE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121335"/>
              </p:ext>
            </p:extLst>
          </p:nvPr>
        </p:nvGraphicFramePr>
        <p:xfrm>
          <a:off x="755576" y="2852936"/>
          <a:ext cx="7632848" cy="2952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8733"/>
                <a:gridCol w="1180922"/>
                <a:gridCol w="1204754"/>
                <a:gridCol w="1250775"/>
                <a:gridCol w="1255705"/>
                <a:gridCol w="1581959"/>
              </a:tblGrid>
              <a:tr h="771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Relation till samhället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Legitimitet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Grad av engagemang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Medlemskap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Anslutning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Kyrka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Positiv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Unik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Deltid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Inklusivt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Föds in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4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Samfund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Positiv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Pluralistisk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Deltid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Inklusivt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Föds in/personligt ställningstagande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1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Sekt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Negativ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Unik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Heltid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Exklusivt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Personligt ställningstagande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709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Sekter?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Svårt att klassificera</a:t>
            </a:r>
          </a:p>
          <a:p>
            <a:r>
              <a:rPr lang="sv-SE" dirty="0" smtClean="0"/>
              <a:t>De flesta frikyrkor i Sverige ligger mellan sekt och samfund</a:t>
            </a:r>
          </a:p>
          <a:p>
            <a:r>
              <a:rPr lang="sv-SE" dirty="0" smtClean="0"/>
              <a:t>Behövs nya modeller för att klassificera</a:t>
            </a:r>
          </a:p>
        </p:txBody>
      </p:sp>
    </p:spTree>
    <p:extLst>
      <p:ext uri="{BB962C8B-B14F-4D97-AF65-F5344CB8AC3E}">
        <p14:creationId xmlns:p14="http://schemas.microsoft.com/office/powerpoint/2010/main" val="3126439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Definition av sekt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Manipulation</a:t>
            </a:r>
          </a:p>
          <a:p>
            <a:r>
              <a:rPr lang="sv-SE" dirty="0" smtClean="0"/>
              <a:t>Bedrägliga metoder</a:t>
            </a:r>
          </a:p>
          <a:p>
            <a:r>
              <a:rPr lang="sv-SE" dirty="0" smtClean="0"/>
              <a:t>Medlemmarna mår dåligt</a:t>
            </a:r>
          </a:p>
          <a:p>
            <a:r>
              <a:rPr lang="sv-SE" dirty="0" smtClean="0"/>
              <a:t>Auktoritär ledare (karismatisk)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8866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235</Words>
  <Application>Microsoft Office PowerPoint</Application>
  <PresentationFormat>Bildspel på skärmen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Office-tema</vt:lpstr>
      <vt:lpstr>Nyreligiösa strömningar</vt:lpstr>
      <vt:lpstr>Vad är en världsreligion?</vt:lpstr>
      <vt:lpstr>Vad är en nyreligiös strömning?</vt:lpstr>
      <vt:lpstr>Nyreligiositet &amp; samhället</vt:lpstr>
      <vt:lpstr>Vetenskap &amp; psykologi</vt:lpstr>
      <vt:lpstr>Världen &amp; det materiella</vt:lpstr>
      <vt:lpstr>Sekter?</vt:lpstr>
      <vt:lpstr>Sekter?</vt:lpstr>
      <vt:lpstr>Definition av sekt</vt:lpstr>
      <vt:lpstr>Destruktiva sekter</vt:lpstr>
    </vt:vector>
  </TitlesOfParts>
  <Company>Sigtuna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Nyreligiösa strömningar</dc:title>
  <dc:creator>Maria Talevska Larsson</dc:creator>
  <cp:lastModifiedBy>Maria Talevska Larsson</cp:lastModifiedBy>
  <cp:revision>2</cp:revision>
  <dcterms:created xsi:type="dcterms:W3CDTF">2016-04-08T07:54:03Z</dcterms:created>
  <dcterms:modified xsi:type="dcterms:W3CDTF">2016-04-08T08:12:43Z</dcterms:modified>
</cp:coreProperties>
</file>