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D643027F-0E50-435A-89E3-177245D4FA17}" type="datetimeFigureOut">
              <a:rPr lang="sv-SE" smtClean="0"/>
              <a:t>2016-01-24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121095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643027F-0E50-435A-89E3-177245D4FA17}" type="datetimeFigureOut">
              <a:rPr lang="sv-SE" smtClean="0"/>
              <a:t>2016-01-24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10318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643027F-0E50-435A-89E3-177245D4FA17}" type="datetimeFigureOut">
              <a:rPr lang="sv-SE" smtClean="0"/>
              <a:t>2016-01-24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79330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643027F-0E50-435A-89E3-177245D4FA17}" type="datetimeFigureOut">
              <a:rPr lang="sv-SE" smtClean="0"/>
              <a:t>2016-01-24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9875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D643027F-0E50-435A-89E3-177245D4FA17}" type="datetimeFigureOut">
              <a:rPr lang="sv-SE" smtClean="0"/>
              <a:t>2016-01-24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385126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643027F-0E50-435A-89E3-177245D4FA17}" type="datetimeFigureOut">
              <a:rPr lang="sv-SE" smtClean="0"/>
              <a:t>2016-01-24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209313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643027F-0E50-435A-89E3-177245D4FA17}" type="datetimeFigureOut">
              <a:rPr lang="sv-SE" smtClean="0"/>
              <a:t>2016-01-24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241279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643027F-0E50-435A-89E3-177245D4FA17}" type="datetimeFigureOut">
              <a:rPr lang="sv-SE" smtClean="0"/>
              <a:t>2016-01-24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33207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643027F-0E50-435A-89E3-177245D4FA17}" type="datetimeFigureOut">
              <a:rPr lang="sv-SE" smtClean="0"/>
              <a:t>2016-01-24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283290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643027F-0E50-435A-89E3-177245D4FA17}" type="datetimeFigureOut">
              <a:rPr lang="sv-SE" smtClean="0"/>
              <a:t>2016-01-24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204009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643027F-0E50-435A-89E3-177245D4FA17}" type="datetimeFigureOut">
              <a:rPr lang="sv-SE" smtClean="0"/>
              <a:t>2016-01-24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F1F43AC-E5DD-42B1-9DAA-D1FF943D9E29}" type="slidenum">
              <a:rPr lang="sv-SE" smtClean="0"/>
              <a:t>‹#›</a:t>
            </a:fld>
            <a:endParaRPr lang="sv-SE"/>
          </a:p>
        </p:txBody>
      </p:sp>
    </p:spTree>
    <p:extLst>
      <p:ext uri="{BB962C8B-B14F-4D97-AF65-F5344CB8AC3E}">
        <p14:creationId xmlns:p14="http://schemas.microsoft.com/office/powerpoint/2010/main" val="107236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3027F-0E50-435A-89E3-177245D4FA17}" type="datetimeFigureOut">
              <a:rPr lang="sv-SE" smtClean="0"/>
              <a:t>2016-01-24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F43AC-E5DD-42B1-9DAA-D1FF943D9E29}" type="slidenum">
              <a:rPr lang="sv-SE" smtClean="0"/>
              <a:t>‹#›</a:t>
            </a:fld>
            <a:endParaRPr lang="sv-SE"/>
          </a:p>
        </p:txBody>
      </p:sp>
    </p:spTree>
    <p:extLst>
      <p:ext uri="{BB962C8B-B14F-4D97-AF65-F5344CB8AC3E}">
        <p14:creationId xmlns:p14="http://schemas.microsoft.com/office/powerpoint/2010/main" val="1016429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Kristendom</a:t>
            </a:r>
            <a:endParaRPr lang="sv-SE" dirty="0"/>
          </a:p>
        </p:txBody>
      </p:sp>
      <p:sp>
        <p:nvSpPr>
          <p:cNvPr id="3" name="Underrubrik 2"/>
          <p:cNvSpPr>
            <a:spLocks noGrp="1"/>
          </p:cNvSpPr>
          <p:nvPr>
            <p:ph type="subTitle" idx="1"/>
          </p:nvPr>
        </p:nvSpPr>
        <p:spPr/>
        <p:txBody>
          <a:bodyPr/>
          <a:lstStyle/>
          <a:p>
            <a:r>
              <a:rPr lang="sv-SE" dirty="0" smtClean="0"/>
              <a:t>Försoningsläran, kärleksbudskapet</a:t>
            </a:r>
            <a:endParaRPr lang="sv-SE" dirty="0"/>
          </a:p>
        </p:txBody>
      </p:sp>
    </p:spTree>
    <p:extLst>
      <p:ext uri="{BB962C8B-B14F-4D97-AF65-F5344CB8AC3E}">
        <p14:creationId xmlns:p14="http://schemas.microsoft.com/office/powerpoint/2010/main" val="477145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Fundera på</a:t>
            </a:r>
            <a:endParaRPr lang="sv-SE" dirty="0"/>
          </a:p>
        </p:txBody>
      </p:sp>
      <p:sp>
        <p:nvSpPr>
          <p:cNvPr id="3" name="Platshållare för innehåll 2"/>
          <p:cNvSpPr>
            <a:spLocks noGrp="1"/>
          </p:cNvSpPr>
          <p:nvPr>
            <p:ph idx="1"/>
          </p:nvPr>
        </p:nvSpPr>
        <p:spPr/>
        <p:txBody>
          <a:bodyPr/>
          <a:lstStyle/>
          <a:p>
            <a:r>
              <a:rPr lang="sv-SE" dirty="0" smtClean="0"/>
              <a:t>Går Jesus etik att förverkliga?</a:t>
            </a:r>
          </a:p>
          <a:p>
            <a:pPr lvl="1"/>
            <a:r>
              <a:rPr lang="sv-SE" dirty="0" smtClean="0"/>
              <a:t>Kärleken ska inte bara finnas i tanken utan även i ord och handling</a:t>
            </a:r>
          </a:p>
          <a:p>
            <a:pPr lvl="1"/>
            <a:r>
              <a:rPr lang="sv-SE" dirty="0" smtClean="0"/>
              <a:t>Kompromisslöst kärleksideal</a:t>
            </a:r>
          </a:p>
          <a:p>
            <a:pPr lvl="1"/>
            <a:r>
              <a:rPr lang="sv-SE" dirty="0" smtClean="0"/>
              <a:t>Allas lika värde</a:t>
            </a:r>
          </a:p>
          <a:p>
            <a:pPr lvl="1"/>
            <a:r>
              <a:rPr lang="sv-SE" dirty="0" smtClean="0"/>
              <a:t>Älska även din fiende</a:t>
            </a:r>
          </a:p>
          <a:p>
            <a:pPr marL="457200" lvl="1" indent="0">
              <a:buNone/>
            </a:pPr>
            <a:endParaRPr lang="sv-SE" dirty="0"/>
          </a:p>
        </p:txBody>
      </p:sp>
    </p:spTree>
    <p:extLst>
      <p:ext uri="{BB962C8B-B14F-4D97-AF65-F5344CB8AC3E}">
        <p14:creationId xmlns:p14="http://schemas.microsoft.com/office/powerpoint/2010/main" val="214946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Försoningsläran</a:t>
            </a:r>
            <a:endParaRPr lang="sv-SE" dirty="0"/>
          </a:p>
        </p:txBody>
      </p:sp>
      <p:sp>
        <p:nvSpPr>
          <p:cNvPr id="3" name="Platshållare för innehåll 2"/>
          <p:cNvSpPr>
            <a:spLocks noGrp="1"/>
          </p:cNvSpPr>
          <p:nvPr>
            <p:ph idx="1"/>
          </p:nvPr>
        </p:nvSpPr>
        <p:spPr/>
        <p:txBody>
          <a:bodyPr/>
          <a:lstStyle/>
          <a:p>
            <a:r>
              <a:rPr lang="sv-SE" dirty="0" smtClean="0"/>
              <a:t>Adam och Eva bröt mot reglerna</a:t>
            </a:r>
          </a:p>
          <a:p>
            <a:r>
              <a:rPr lang="sv-SE" dirty="0" smtClean="0"/>
              <a:t>Gud älskar sin skapelse och vill försonas</a:t>
            </a:r>
          </a:p>
          <a:p>
            <a:r>
              <a:rPr lang="sv-SE" dirty="0" smtClean="0"/>
              <a:t>Sänder Jesus</a:t>
            </a:r>
          </a:p>
          <a:p>
            <a:r>
              <a:rPr lang="sv-SE" dirty="0" smtClean="0"/>
              <a:t>Jesus tar på sig mänsklighetens synder och dör med dem på korset</a:t>
            </a:r>
          </a:p>
          <a:p>
            <a:r>
              <a:rPr lang="sv-SE" dirty="0" smtClean="0"/>
              <a:t>Relationen människa – Gud återställdes i och med Jesus död.</a:t>
            </a:r>
          </a:p>
          <a:p>
            <a:r>
              <a:rPr lang="sv-SE" dirty="0" smtClean="0"/>
              <a:t>Försoningstanken är kärnan i kristen tro</a:t>
            </a:r>
            <a:endParaRPr lang="sv-SE" dirty="0"/>
          </a:p>
        </p:txBody>
      </p:sp>
    </p:spTree>
    <p:extLst>
      <p:ext uri="{BB962C8B-B14F-4D97-AF65-F5344CB8AC3E}">
        <p14:creationId xmlns:p14="http://schemas.microsoft.com/office/powerpoint/2010/main" val="187367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Försoningsläran</a:t>
            </a:r>
            <a:endParaRPr lang="sv-SE" dirty="0"/>
          </a:p>
        </p:txBody>
      </p:sp>
      <p:sp>
        <p:nvSpPr>
          <p:cNvPr id="3" name="Platshållare för innehåll 2"/>
          <p:cNvSpPr>
            <a:spLocks noGrp="1"/>
          </p:cNvSpPr>
          <p:nvPr>
            <p:ph idx="1"/>
          </p:nvPr>
        </p:nvSpPr>
        <p:spPr/>
        <p:txBody>
          <a:bodyPr/>
          <a:lstStyle/>
          <a:p>
            <a:r>
              <a:rPr lang="sv-SE" dirty="0" smtClean="0"/>
              <a:t>De flesta kristna blandar dessa tre </a:t>
            </a:r>
            <a:r>
              <a:rPr lang="sv-SE" dirty="0" smtClean="0"/>
              <a:t>synsätt:</a:t>
            </a:r>
            <a:endParaRPr lang="sv-SE" dirty="0" smtClean="0"/>
          </a:p>
          <a:p>
            <a:pPr lvl="2"/>
            <a:r>
              <a:rPr lang="sv-SE" dirty="0" smtClean="0"/>
              <a:t>Betydelsen av Jesus död, olika </a:t>
            </a:r>
            <a:r>
              <a:rPr lang="sv-SE" dirty="0" smtClean="0"/>
              <a:t>tolkningar:</a:t>
            </a:r>
            <a:endParaRPr lang="sv-SE" dirty="0" smtClean="0"/>
          </a:p>
          <a:p>
            <a:pPr lvl="1"/>
            <a:r>
              <a:rPr lang="sv-SE" dirty="0" smtClean="0"/>
              <a:t>Seger för kärleken och döden</a:t>
            </a:r>
          </a:p>
          <a:p>
            <a:pPr lvl="1"/>
            <a:r>
              <a:rPr lang="sv-SE" dirty="0" smtClean="0"/>
              <a:t>Offerlamm (msk tilldelas ett straff men klarar inte av att ta det själv, måste ske i form av ett offer, Gud tar på sig straffet)</a:t>
            </a:r>
          </a:p>
          <a:p>
            <a:pPr lvl="1"/>
            <a:r>
              <a:rPr lang="sv-SE" dirty="0" smtClean="0"/>
              <a:t>Upprättelse av människan: ”Du duger som du är, Jesus har tagit dina brister ifrån dig</a:t>
            </a:r>
          </a:p>
        </p:txBody>
      </p:sp>
    </p:spTree>
    <p:extLst>
      <p:ext uri="{BB962C8B-B14F-4D97-AF65-F5344CB8AC3E}">
        <p14:creationId xmlns:p14="http://schemas.microsoft.com/office/powerpoint/2010/main" val="144269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Försoningsläran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Frälsning – ett resultat av Guds nåd</a:t>
            </a:r>
          </a:p>
          <a:p>
            <a:r>
              <a:rPr lang="sv-SE" dirty="0" smtClean="0"/>
              <a:t>Nåd betyder gratis – Gud förlåter</a:t>
            </a:r>
          </a:p>
          <a:p>
            <a:r>
              <a:rPr lang="sv-SE" dirty="0" smtClean="0"/>
              <a:t>Genom att tro på Jesus som Guds son och världens frälsare räddas människan från ondska och till ett liv med Gud.</a:t>
            </a:r>
          </a:p>
          <a:p>
            <a:r>
              <a:rPr lang="sv-SE" dirty="0" smtClean="0"/>
              <a:t>”Så älskade Gud världen att han gav den sin ende son, för att de som tror på honom inte ska gå under utan ha evigt liv” (Johannesevangeliet 3:16)</a:t>
            </a:r>
            <a:endParaRPr lang="sv-SE" dirty="0"/>
          </a:p>
        </p:txBody>
      </p:sp>
    </p:spTree>
    <p:extLst>
      <p:ext uri="{BB962C8B-B14F-4D97-AF65-F5344CB8AC3E}">
        <p14:creationId xmlns:p14="http://schemas.microsoft.com/office/powerpoint/2010/main" val="394427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Kärleksbudskapet</a:t>
            </a:r>
            <a:endParaRPr lang="sv-SE" dirty="0"/>
          </a:p>
        </p:txBody>
      </p:sp>
      <p:sp>
        <p:nvSpPr>
          <p:cNvPr id="3" name="Platshållare för innehåll 2"/>
          <p:cNvSpPr>
            <a:spLocks noGrp="1"/>
          </p:cNvSpPr>
          <p:nvPr>
            <p:ph idx="1"/>
          </p:nvPr>
        </p:nvSpPr>
        <p:spPr/>
        <p:txBody>
          <a:bodyPr/>
          <a:lstStyle/>
          <a:p>
            <a:r>
              <a:rPr lang="sv-SE" dirty="0" smtClean="0"/>
              <a:t>”Så älskade Gud världen att han gav den sin ende son, för att de som tror på honom inte skall gå under utan ha evigt liv”. (</a:t>
            </a:r>
            <a:r>
              <a:rPr lang="sv-SE" dirty="0" err="1" smtClean="0"/>
              <a:t>Joh</a:t>
            </a:r>
            <a:r>
              <a:rPr lang="sv-SE" dirty="0" smtClean="0"/>
              <a:t> 3:16) </a:t>
            </a:r>
          </a:p>
          <a:p>
            <a:r>
              <a:rPr lang="sv-SE" dirty="0" smtClean="0"/>
              <a:t>I Jesu liv blir Guds kärlek till världen och människan synlig. Det är den kärleken som är Jesu budskap och Jesus visar den kärleken genom sitt liv, sin död och uppståndelse. </a:t>
            </a:r>
          </a:p>
          <a:p>
            <a:pPr marL="0" indent="0">
              <a:buNone/>
            </a:pPr>
            <a:endParaRPr lang="sv-SE" dirty="0"/>
          </a:p>
        </p:txBody>
      </p:sp>
    </p:spTree>
    <p:extLst>
      <p:ext uri="{BB962C8B-B14F-4D97-AF65-F5344CB8AC3E}">
        <p14:creationId xmlns:p14="http://schemas.microsoft.com/office/powerpoint/2010/main" val="2261228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Kärleksbudskapet</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När Jesus får frågan vilket som är det viktigaste budet svara han ”Du skall älska Herren, din Gud, med hela ditt hjärta och med hela ditt förstånd. Du skall älska din nästa som dig själv” (Matt 22:37-39), Det dubbla kärleksbudet. </a:t>
            </a:r>
          </a:p>
          <a:p>
            <a:r>
              <a:rPr lang="sv-SE" dirty="0" smtClean="0"/>
              <a:t>Kärleken är därför central och alltings utgångspunkt och mål i den kristna tron. Gud är kärlek och när Jesus dör och uppstår så är det berättelsen om kärleken som övervinner allt – till och med döden. </a:t>
            </a:r>
            <a:endParaRPr lang="sv-SE" dirty="0"/>
          </a:p>
        </p:txBody>
      </p:sp>
    </p:spTree>
    <p:extLst>
      <p:ext uri="{BB962C8B-B14F-4D97-AF65-F5344CB8AC3E}">
        <p14:creationId xmlns:p14="http://schemas.microsoft.com/office/powerpoint/2010/main" val="13249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Kärleksbudskapet</a:t>
            </a:r>
            <a:endParaRPr lang="sv-SE" dirty="0"/>
          </a:p>
        </p:txBody>
      </p:sp>
      <p:sp>
        <p:nvSpPr>
          <p:cNvPr id="3" name="Platshållare för innehåll 2"/>
          <p:cNvSpPr>
            <a:spLocks noGrp="1"/>
          </p:cNvSpPr>
          <p:nvPr>
            <p:ph idx="1"/>
          </p:nvPr>
        </p:nvSpPr>
        <p:spPr/>
        <p:txBody>
          <a:bodyPr/>
          <a:lstStyle/>
          <a:p>
            <a:r>
              <a:rPr lang="sv-SE" dirty="0" smtClean="0"/>
              <a:t>Som Guds medarbetare i världen har människan ett unikt ansvar för andra människors välbefinnande. </a:t>
            </a:r>
          </a:p>
          <a:p>
            <a:r>
              <a:rPr lang="sv-SE" dirty="0" smtClean="0"/>
              <a:t>Att bry sig om andra är detsamma som att bry sig om sig själv och om Gud.</a:t>
            </a:r>
          </a:p>
          <a:p>
            <a:r>
              <a:rPr lang="sv-SE" dirty="0" smtClean="0"/>
              <a:t>Tron får moraliska </a:t>
            </a:r>
            <a:r>
              <a:rPr lang="sv-SE" dirty="0" smtClean="0"/>
              <a:t>konsekvenser</a:t>
            </a:r>
            <a:r>
              <a:rPr lang="sv-SE" dirty="0" smtClean="0"/>
              <a:t>.</a:t>
            </a:r>
          </a:p>
          <a:p>
            <a:r>
              <a:rPr lang="sv-SE" dirty="0" smtClean="0"/>
              <a:t>Ex Moder Theresa som vigde sitt liv åt arbete för de fattiga.</a:t>
            </a:r>
          </a:p>
          <a:p>
            <a:endParaRPr lang="sv-SE" dirty="0"/>
          </a:p>
        </p:txBody>
      </p:sp>
    </p:spTree>
    <p:extLst>
      <p:ext uri="{BB962C8B-B14F-4D97-AF65-F5344CB8AC3E}">
        <p14:creationId xmlns:p14="http://schemas.microsoft.com/office/powerpoint/2010/main" val="161103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Jesus som förebild</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Etiken som Jesus predikade om</a:t>
            </a:r>
          </a:p>
          <a:p>
            <a:r>
              <a:rPr lang="sv-SE" dirty="0" smtClean="0"/>
              <a:t>Bergspredikan: bud och regler</a:t>
            </a:r>
          </a:p>
          <a:p>
            <a:r>
              <a:rPr lang="sv-SE" dirty="0" smtClean="0"/>
              <a:t>Några få räcker men de skall följas med hjärtat</a:t>
            </a:r>
          </a:p>
          <a:p>
            <a:r>
              <a:rPr lang="sv-SE" dirty="0" smtClean="0"/>
              <a:t>”Ni har hört att det blev sagt: Öga för öga, tand för tand. Men jag säger er: värj er inte mot det onda. Nej, om någon slår dig på högra kinden, så vänd också den andra mot honom.” (Matt5:38-39)</a:t>
            </a:r>
          </a:p>
          <a:p>
            <a:r>
              <a:rPr lang="sv-SE" dirty="0" smtClean="0"/>
              <a:t>Allt vad ni vill att människorna skall göra för </a:t>
            </a:r>
            <a:r>
              <a:rPr lang="sv-SE" dirty="0" smtClean="0"/>
              <a:t>er, </a:t>
            </a:r>
            <a:r>
              <a:rPr lang="sv-SE" dirty="0" smtClean="0"/>
              <a:t>det skall ni också göra för dem.” (Matt7:12)</a:t>
            </a:r>
          </a:p>
        </p:txBody>
      </p:sp>
    </p:spTree>
    <p:extLst>
      <p:ext uri="{BB962C8B-B14F-4D97-AF65-F5344CB8AC3E}">
        <p14:creationId xmlns:p14="http://schemas.microsoft.com/office/powerpoint/2010/main" val="1762140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Etik</a:t>
            </a:r>
            <a:endParaRPr lang="sv-SE" dirty="0"/>
          </a:p>
        </p:txBody>
      </p:sp>
      <p:sp>
        <p:nvSpPr>
          <p:cNvPr id="3" name="Platshållare för innehåll 2"/>
          <p:cNvSpPr>
            <a:spLocks noGrp="1"/>
          </p:cNvSpPr>
          <p:nvPr>
            <p:ph idx="1"/>
          </p:nvPr>
        </p:nvSpPr>
        <p:spPr/>
        <p:txBody>
          <a:bodyPr>
            <a:normAutofit fontScale="85000" lnSpcReduction="10000"/>
          </a:bodyPr>
          <a:lstStyle/>
          <a:p>
            <a:r>
              <a:rPr lang="sv-SE" dirty="0" smtClean="0"/>
              <a:t>Regeletik: följ buden och reglerna </a:t>
            </a:r>
          </a:p>
          <a:p>
            <a:pPr marL="0" indent="0">
              <a:buNone/>
            </a:pPr>
            <a:r>
              <a:rPr lang="sv-SE" dirty="0"/>
              <a:t> </a:t>
            </a:r>
            <a:r>
              <a:rPr lang="sv-SE" dirty="0" smtClean="0"/>
              <a:t>   MEN</a:t>
            </a:r>
          </a:p>
          <a:p>
            <a:r>
              <a:rPr lang="sv-SE" dirty="0" smtClean="0"/>
              <a:t>Sinnelagsetik: dina handlingar ska ske med kärlek – viktigast är din inställning när du följer buden.</a:t>
            </a:r>
          </a:p>
          <a:p>
            <a:r>
              <a:rPr lang="sv-SE" dirty="0" smtClean="0"/>
              <a:t>Konsekvensetik: vad händer om du inte följer de etiska reglerna?</a:t>
            </a:r>
          </a:p>
          <a:p>
            <a:r>
              <a:rPr lang="sv-SE" dirty="0" err="1" smtClean="0"/>
              <a:t>Dygdetik</a:t>
            </a:r>
            <a:r>
              <a:rPr lang="sv-SE" dirty="0" smtClean="0"/>
              <a:t>: vad är en dygdig människa?</a:t>
            </a:r>
          </a:p>
          <a:p>
            <a:r>
              <a:rPr lang="sv-SE" dirty="0" smtClean="0"/>
              <a:t>Målet: att leva ett liv som i så stor utsträckning som möjligt liknar Jesu liv. </a:t>
            </a:r>
          </a:p>
          <a:p>
            <a:r>
              <a:rPr lang="sv-SE" dirty="0" smtClean="0"/>
              <a:t>Jesus visade hur man kan leva i kampen mot det onda.</a:t>
            </a:r>
          </a:p>
        </p:txBody>
      </p:sp>
    </p:spTree>
    <p:extLst>
      <p:ext uri="{BB962C8B-B14F-4D97-AF65-F5344CB8AC3E}">
        <p14:creationId xmlns:p14="http://schemas.microsoft.com/office/powerpoint/2010/main" val="415394957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594</Words>
  <Application>Microsoft Office PowerPoint</Application>
  <PresentationFormat>Bildspel på skärmen (4:3)</PresentationFormat>
  <Paragraphs>51</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Kristendom</vt:lpstr>
      <vt:lpstr>Försoningsläran</vt:lpstr>
      <vt:lpstr>Försoningsläran</vt:lpstr>
      <vt:lpstr>Försoningsläran</vt:lpstr>
      <vt:lpstr>Kärleksbudskapet</vt:lpstr>
      <vt:lpstr>Kärleksbudskapet</vt:lpstr>
      <vt:lpstr>Kärleksbudskapet</vt:lpstr>
      <vt:lpstr>Jesus som förebild</vt:lpstr>
      <vt:lpstr>Etik</vt:lpstr>
      <vt:lpstr>Fundera på</vt:lpstr>
    </vt:vector>
  </TitlesOfParts>
  <Company>Sigtuna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Kristendom</dc:title>
  <dc:creator>Maria Talevska</dc:creator>
  <cp:lastModifiedBy>Maria Talevska</cp:lastModifiedBy>
  <cp:revision>7</cp:revision>
  <dcterms:created xsi:type="dcterms:W3CDTF">2015-02-09T07:48:48Z</dcterms:created>
  <dcterms:modified xsi:type="dcterms:W3CDTF">2016-01-24T17:48:57Z</dcterms:modified>
</cp:coreProperties>
</file>