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F8B2F-79CD-422A-9EE3-F3F156B7B367}" type="datetimeFigureOut">
              <a:rPr lang="sv-SE" smtClean="0"/>
              <a:t>2017-09-15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C716-2FB0-4B5F-BD90-0A1AB03089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03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Pushmedie</a:t>
            </a:r>
            <a:r>
              <a:rPr lang="sv-SE" dirty="0"/>
              <a:t>, man kan inte välja vilken information man tar del av.</a:t>
            </a:r>
          </a:p>
          <a:p>
            <a:r>
              <a:rPr lang="sv-SE" dirty="0"/>
              <a:t>Privat och offentlig: i det sekulariserade samhället har religionen blivit en privatsak, i öppet religiösa samhällen är religion ofta väldigt offentligt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C716-2FB0-4B5F-BD90-0A1AB030890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6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Identitet 3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Var möter ni religion?</a:t>
            </a:r>
          </a:p>
        </p:txBody>
      </p:sp>
    </p:spTree>
    <p:extLst>
      <p:ext uri="{BB962C8B-B14F-4D97-AF65-F5344CB8AC3E}">
        <p14:creationId xmlns:p14="http://schemas.microsoft.com/office/powerpoint/2010/main" val="172684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3" y="768627"/>
            <a:ext cx="9905998" cy="5022574"/>
          </a:xfrm>
        </p:spPr>
        <p:txBody>
          <a:bodyPr/>
          <a:lstStyle/>
          <a:p>
            <a:r>
              <a:rPr lang="sv-SE" dirty="0"/>
              <a:t>Kerstin von </a:t>
            </a:r>
            <a:r>
              <a:rPr lang="sv-SE" dirty="0" err="1"/>
              <a:t>brömssens</a:t>
            </a:r>
            <a:r>
              <a:rPr lang="sv-SE" dirty="0"/>
              <a:t> studie ”Elevers möte med religion i gymnasieskolan” 2012</a:t>
            </a:r>
          </a:p>
          <a:p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Tv. 65%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Vänner: 64%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Skola: 59%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Tidningar 58%</a:t>
            </a:r>
          </a:p>
        </p:txBody>
      </p:sp>
    </p:spTree>
    <p:extLst>
      <p:ext uri="{BB962C8B-B14F-4D97-AF65-F5344CB8AC3E}">
        <p14:creationId xmlns:p14="http://schemas.microsoft.com/office/powerpoint/2010/main" val="280311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omnämns religion i media?</a:t>
            </a:r>
            <a:br>
              <a:rPr lang="sv-SE" dirty="0"/>
            </a:br>
            <a:r>
              <a:rPr lang="sv-SE" sz="1400" dirty="0"/>
              <a:t>Engstrand &amp; Nordlander 2009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16834"/>
            <a:ext cx="4772199" cy="31242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612" y="2216834"/>
            <a:ext cx="382274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5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Media och religion enligt </a:t>
            </a:r>
            <a:r>
              <a:rPr lang="sv-SE" dirty="0" err="1"/>
              <a:t>Lövheim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 som är den största kontakten är ett </a:t>
            </a:r>
            <a:r>
              <a:rPr lang="sv-SE" dirty="0" err="1"/>
              <a:t>sk</a:t>
            </a:r>
            <a:r>
              <a:rPr lang="sv-SE" dirty="0"/>
              <a:t> Push-</a:t>
            </a:r>
            <a:r>
              <a:rPr lang="sv-SE" dirty="0" err="1"/>
              <a:t>medie</a:t>
            </a:r>
            <a:r>
              <a:rPr lang="sv-SE" dirty="0"/>
              <a:t>. Hur påverkar det?</a:t>
            </a:r>
          </a:p>
          <a:p>
            <a:r>
              <a:rPr lang="sv-SE" dirty="0"/>
              <a:t>Privat och offentlig religion</a:t>
            </a:r>
          </a:p>
          <a:p>
            <a:r>
              <a:rPr lang="sv-SE" dirty="0"/>
              <a:t>Varför är föräldrar inte en primär</a:t>
            </a:r>
            <a:r>
              <a:rPr lang="sv-SE" b="1" dirty="0"/>
              <a:t>källa </a:t>
            </a:r>
            <a:r>
              <a:rPr lang="sv-S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till religiös information?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925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få religiös utbildning och att utbildas i religionskunskap?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skillnaden?</a:t>
            </a:r>
          </a:p>
          <a:p>
            <a:r>
              <a:rPr lang="sv-SE" dirty="0"/>
              <a:t>Konfessionell eller icke konfessionell utbildning.</a:t>
            </a:r>
          </a:p>
          <a:p>
            <a:r>
              <a:rPr lang="sv-SE" dirty="0"/>
              <a:t>Varför är det viktigt?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2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vecka. Seminarium.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>
                <a:effectLst/>
              </a:rPr>
              <a:t>seminarium går</a:t>
            </a:r>
            <a:r>
              <a:rPr lang="sv-SE" dirty="0">
                <a:effectLst/>
              </a:rPr>
              <a:t> ut på någon slags diskussion, bland i smågrupper, ibland i större grupper. Man får ett underlag i förväg som man ska läsa in sig på och sedan kunna redogöra för.</a:t>
            </a:r>
          </a:p>
          <a:p>
            <a:pPr marL="0" indent="0">
              <a:buNone/>
            </a:pPr>
            <a:endParaRPr lang="sv-SE" dirty="0">
              <a:effectLst/>
            </a:endParaRPr>
          </a:p>
          <a:p>
            <a:pPr marL="0" indent="0">
              <a:buNone/>
            </a:pPr>
            <a:r>
              <a:rPr lang="sv-SE" dirty="0">
                <a:effectLst/>
              </a:rPr>
              <a:t>Seminarieunderlag. Er text om outforskad växelverkan.</a:t>
            </a:r>
          </a:p>
          <a:p>
            <a:pPr marL="0" indent="0">
              <a:buNone/>
            </a:pPr>
            <a:r>
              <a:rPr lang="sv-SE" dirty="0" err="1">
                <a:effectLst/>
              </a:rPr>
              <a:t>Digilär</a:t>
            </a:r>
            <a:r>
              <a:rPr lang="sv-SE" dirty="0">
                <a:effectLst/>
              </a:rPr>
              <a:t>, kapitlet om identitet</a:t>
            </a:r>
          </a:p>
          <a:p>
            <a:pPr marL="0" indent="0">
              <a:buNone/>
            </a:pPr>
            <a:r>
              <a:rPr lang="sv-SE" dirty="0">
                <a:effectLst/>
              </a:rPr>
              <a:t>Föreläsningarna</a:t>
            </a:r>
          </a:p>
          <a:p>
            <a:pPr marL="0" indent="0">
              <a:buNone/>
            </a:pPr>
            <a:r>
              <a:rPr lang="sv-SE" dirty="0">
                <a:effectLst/>
              </a:rPr>
              <a:t>Dokumentet: Var möter eleverna religion på </a:t>
            </a:r>
            <a:r>
              <a:rPr lang="sv-SE" dirty="0" err="1">
                <a:effectLst/>
              </a:rPr>
              <a:t>Weebly</a:t>
            </a:r>
            <a:r>
              <a:rPr lang="sv-SE">
                <a:effectLst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289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TM03457485[[fn=Nät]]</Template>
  <TotalTime>119</TotalTime>
  <Words>144</Words>
  <Application>Microsoft Office PowerPoint</Application>
  <PresentationFormat>Bredbild</PresentationFormat>
  <Paragraphs>27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Nät</vt:lpstr>
      <vt:lpstr>Identitet 3</vt:lpstr>
      <vt:lpstr>PowerPoint-presentation</vt:lpstr>
      <vt:lpstr>Hur omnämns religion i media? Engstrand &amp; Nordlander 2009</vt:lpstr>
      <vt:lpstr>Media och religion enligt Lövheim</vt:lpstr>
      <vt:lpstr>Att få religiös utbildning och att utbildas i religionskunskap?</vt:lpstr>
      <vt:lpstr>Nästa vecka. Seminarium.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Identitet 3</dc:title>
  <dc:creator>Nils Ahlsén</dc:creator>
  <cp:lastModifiedBy>Nils Ahlsén</cp:lastModifiedBy>
  <cp:revision>8</cp:revision>
  <dcterms:created xsi:type="dcterms:W3CDTF">2017-09-14T13:18:34Z</dcterms:created>
  <dcterms:modified xsi:type="dcterms:W3CDTF">2017-09-15T11:10:59Z</dcterms:modified>
</cp:coreProperties>
</file>