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09" autoAdjust="0"/>
    <p:restoredTop sz="94660"/>
  </p:normalViewPr>
  <p:slideViewPr>
    <p:cSldViewPr snapToGrid="0">
      <p:cViewPr varScale="1">
        <p:scale>
          <a:sx n="68" d="100"/>
          <a:sy n="68" d="100"/>
        </p:scale>
        <p:origin x="2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CA15CB-C5E1-4801-8A0B-9F71A7E50F2C}" type="datetimeFigureOut">
              <a:rPr lang="sv-SE" smtClean="0"/>
              <a:t>2017-09-13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6D77E8-D339-4B87-9913-3393BF9669C2}" type="slidenum">
              <a:rPr lang="sv-SE" smtClean="0"/>
              <a:t>‹#›</a:t>
            </a:fld>
            <a:endParaRPr lang="sv-SE"/>
          </a:p>
        </p:txBody>
      </p:sp>
    </p:spTree>
    <p:extLst>
      <p:ext uri="{BB962C8B-B14F-4D97-AF65-F5344CB8AC3E}">
        <p14:creationId xmlns:p14="http://schemas.microsoft.com/office/powerpoint/2010/main" val="3317979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ffectLst/>
              </a:rPr>
              <a:t>men jag vill inte prata om en moral knuten till en specifik religion, utan en mer kontextuell moral och etik baserad på förutsättningarna människor lever under. Individuell etik och moral.</a:t>
            </a:r>
          </a:p>
          <a:p>
            <a:endParaRPr lang="sv-SE" dirty="0"/>
          </a:p>
        </p:txBody>
      </p:sp>
      <p:sp>
        <p:nvSpPr>
          <p:cNvPr id="4" name="Platshållare för bildnummer 3"/>
          <p:cNvSpPr>
            <a:spLocks noGrp="1"/>
          </p:cNvSpPr>
          <p:nvPr>
            <p:ph type="sldNum" sz="quarter" idx="10"/>
          </p:nvPr>
        </p:nvSpPr>
        <p:spPr/>
        <p:txBody>
          <a:bodyPr/>
          <a:lstStyle/>
          <a:p>
            <a:fld id="{7F6D77E8-D339-4B87-9913-3393BF9669C2}" type="slidenum">
              <a:rPr lang="sv-SE" smtClean="0"/>
              <a:t>6</a:t>
            </a:fld>
            <a:endParaRPr lang="sv-SE"/>
          </a:p>
        </p:txBody>
      </p:sp>
    </p:spTree>
    <p:extLst>
      <p:ext uri="{BB962C8B-B14F-4D97-AF65-F5344CB8AC3E}">
        <p14:creationId xmlns:p14="http://schemas.microsoft.com/office/powerpoint/2010/main" val="2359700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sv-SE"/>
              <a:t>Klicka här för att ändra format</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sv-SE"/>
              <a:t>Klicka här för att ändra format</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sv-SE"/>
              <a:t>Klicka här för att ändra format</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sv-SE"/>
              <a:t>Klicka här för att ändra format</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sv-SE"/>
              <a:t>Klicka här för att ändra format</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sv-SE"/>
              <a:t>Redigera format för bakgrundstext</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sv-SE"/>
              <a:t>Klicka här för att ändra format</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sv-SE"/>
              <a:t>Redigera format för bakgrundstext</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nchor="ct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sv-SE"/>
              <a:t>Klicka här för att ändra format</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sv-SE"/>
              <a:t>Klicka här för att ändra format</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sv-SE"/>
              <a:t>Klicka här för att ändra format</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9/13/2017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9/13/2017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ydsvenskan.se/inpa-livet/outforskad-vaxelverkan/" TargetMode="External"/><Relationship Id="rId2" Type="http://schemas.openxmlformats.org/officeDocument/2006/relationships/hyperlink" Target="http://mariatalevska.weebly.com/sas15-dokument.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Religion och identitet</a:t>
            </a:r>
          </a:p>
        </p:txBody>
      </p:sp>
      <p:sp>
        <p:nvSpPr>
          <p:cNvPr id="3" name="Underrubrik 2"/>
          <p:cNvSpPr>
            <a:spLocks noGrp="1"/>
          </p:cNvSpPr>
          <p:nvPr>
            <p:ph type="subTitle" idx="1"/>
          </p:nvPr>
        </p:nvSpPr>
        <p:spPr/>
        <p:txBody>
          <a:bodyPr/>
          <a:lstStyle/>
          <a:p>
            <a:r>
              <a:rPr lang="sv-SE" dirty="0"/>
              <a:t>Vidare begrepp</a:t>
            </a:r>
          </a:p>
        </p:txBody>
      </p:sp>
    </p:spTree>
    <p:extLst>
      <p:ext uri="{BB962C8B-B14F-4D97-AF65-F5344CB8AC3E}">
        <p14:creationId xmlns:p14="http://schemas.microsoft.com/office/powerpoint/2010/main" val="1638301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41413" y="609600"/>
            <a:ext cx="7886473" cy="1132114"/>
          </a:xfrm>
        </p:spPr>
        <p:txBody>
          <a:bodyPr/>
          <a:lstStyle/>
          <a:p>
            <a:r>
              <a:rPr lang="sv-SE" dirty="0"/>
              <a:t>Skrivuppgift, skall mailas till nils.ahlsen@arlandagymnasiet.se</a:t>
            </a:r>
          </a:p>
        </p:txBody>
      </p:sp>
      <p:sp>
        <p:nvSpPr>
          <p:cNvPr id="3" name="Platshållare för innehåll 2"/>
          <p:cNvSpPr>
            <a:spLocks noGrp="1"/>
          </p:cNvSpPr>
          <p:nvPr>
            <p:ph idx="1"/>
          </p:nvPr>
        </p:nvSpPr>
        <p:spPr>
          <a:xfrm>
            <a:off x="735013" y="2104572"/>
            <a:ext cx="10600644" cy="4049486"/>
          </a:xfrm>
        </p:spPr>
        <p:txBody>
          <a:bodyPr>
            <a:normAutofit/>
          </a:bodyPr>
          <a:lstStyle/>
          <a:p>
            <a:r>
              <a:rPr lang="sv-SE" dirty="0">
                <a:effectLst/>
              </a:rPr>
              <a:t>Läs artikeln och svara på frågorna: </a:t>
            </a:r>
          </a:p>
          <a:p>
            <a:pPr marL="0" indent="0">
              <a:buNone/>
            </a:pPr>
            <a:r>
              <a:rPr lang="sv-SE" dirty="0">
                <a:effectLst/>
              </a:rPr>
              <a:t>1) Vad väcker denna artikel för tankar och funderingar hos dig? Håller du med?     Håller du inte med? Motivera! </a:t>
            </a:r>
          </a:p>
          <a:p>
            <a:r>
              <a:rPr lang="sv-SE" dirty="0">
                <a:effectLst/>
              </a:rPr>
              <a:t>I dina svar ska du använda egna erfarenheter, allt tillgängligt material på min hemsida, dina egna funderingar från första lektionen samt andra källor du kan hitta. Kom ihåg att </a:t>
            </a:r>
            <a:r>
              <a:rPr lang="sv-SE" b="1" dirty="0">
                <a:effectLst/>
              </a:rPr>
              <a:t>källhänvisa</a:t>
            </a:r>
            <a:r>
              <a:rPr lang="sv-SE" dirty="0">
                <a:effectLst/>
              </a:rPr>
              <a:t> och </a:t>
            </a:r>
            <a:r>
              <a:rPr lang="sv-SE" b="1" dirty="0">
                <a:effectLst/>
              </a:rPr>
              <a:t>var</a:t>
            </a:r>
            <a:r>
              <a:rPr lang="sv-SE" dirty="0">
                <a:effectLst/>
              </a:rPr>
              <a:t> </a:t>
            </a:r>
            <a:r>
              <a:rPr lang="sv-SE" b="1" dirty="0">
                <a:effectLst/>
              </a:rPr>
              <a:t>noga med att tala om när det är din egen åsikt</a:t>
            </a:r>
            <a:r>
              <a:rPr lang="sv-SE" dirty="0">
                <a:effectLst/>
              </a:rPr>
              <a:t>! </a:t>
            </a:r>
          </a:p>
          <a:p>
            <a:pPr marL="0" lvl="0" indent="0">
              <a:buNone/>
            </a:pPr>
            <a:r>
              <a:rPr lang="sv-SE" dirty="0">
                <a:effectLst/>
              </a:rPr>
              <a:t>2) Förutom frågorna nedan ska du även fundera på följande: Är det viktigt att ha en </a:t>
            </a:r>
          </a:p>
          <a:p>
            <a:r>
              <a:rPr lang="sv-SE" dirty="0">
                <a:effectLst/>
              </a:rPr>
              <a:t>tydlig identitet? Vilka faktorer anser du vara viktiga när ens identitet formas? Hur tänker du att religion formar en människas identitet? Att inte tillhöra en religion är också ett sätt att identifiera sig. Vad formar en människa som inte har en religiös tro?</a:t>
            </a:r>
          </a:p>
          <a:p>
            <a:endParaRPr lang="sv-SE" dirty="0">
              <a:effectLst/>
            </a:endParaRPr>
          </a:p>
          <a:p>
            <a:endParaRPr lang="sv-SE" dirty="0"/>
          </a:p>
        </p:txBody>
      </p:sp>
    </p:spTree>
    <p:extLst>
      <p:ext uri="{BB962C8B-B14F-4D97-AF65-F5344CB8AC3E}">
        <p14:creationId xmlns:p14="http://schemas.microsoft.com/office/powerpoint/2010/main" val="1673215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Centrala begrepp</a:t>
            </a:r>
          </a:p>
        </p:txBody>
      </p:sp>
      <p:sp>
        <p:nvSpPr>
          <p:cNvPr id="3" name="Platshållare för innehåll 2"/>
          <p:cNvSpPr>
            <a:spLocks noGrp="1"/>
          </p:cNvSpPr>
          <p:nvPr>
            <p:ph idx="1"/>
          </p:nvPr>
        </p:nvSpPr>
        <p:spPr/>
        <p:txBody>
          <a:bodyPr/>
          <a:lstStyle/>
          <a:p>
            <a:r>
              <a:rPr lang="sv-SE" dirty="0">
                <a:effectLst/>
              </a:rPr>
              <a:t>Existentialism</a:t>
            </a:r>
          </a:p>
          <a:p>
            <a:r>
              <a:rPr lang="sv-SE" dirty="0">
                <a:effectLst/>
              </a:rPr>
              <a:t> </a:t>
            </a:r>
            <a:r>
              <a:rPr lang="sv-SE" dirty="0" err="1">
                <a:effectLst/>
              </a:rPr>
              <a:t>grupppsykologi</a:t>
            </a:r>
            <a:endParaRPr lang="sv-SE" dirty="0">
              <a:effectLst/>
            </a:endParaRPr>
          </a:p>
          <a:p>
            <a:r>
              <a:rPr lang="sv-SE" dirty="0">
                <a:effectLst/>
              </a:rPr>
              <a:t> dynamiska processer</a:t>
            </a:r>
          </a:p>
          <a:p>
            <a:r>
              <a:rPr lang="sv-SE" dirty="0">
                <a:effectLst/>
              </a:rPr>
              <a:t> egen kultur och andras kultur</a:t>
            </a:r>
          </a:p>
          <a:p>
            <a:endParaRPr lang="sv-SE" dirty="0"/>
          </a:p>
        </p:txBody>
      </p:sp>
    </p:spTree>
    <p:extLst>
      <p:ext uri="{BB962C8B-B14F-4D97-AF65-F5344CB8AC3E}">
        <p14:creationId xmlns:p14="http://schemas.microsoft.com/office/powerpoint/2010/main" val="207133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är existentialism?</a:t>
            </a:r>
          </a:p>
        </p:txBody>
      </p:sp>
      <p:sp>
        <p:nvSpPr>
          <p:cNvPr id="3" name="Platshållare för innehåll 2"/>
          <p:cNvSpPr>
            <a:spLocks noGrp="1"/>
          </p:cNvSpPr>
          <p:nvPr>
            <p:ph idx="1"/>
          </p:nvPr>
        </p:nvSpPr>
        <p:spPr>
          <a:xfrm>
            <a:off x="803788" y="2160562"/>
            <a:ext cx="9905998" cy="3124201"/>
          </a:xfrm>
        </p:spPr>
        <p:txBody>
          <a:bodyPr>
            <a:normAutofit fontScale="85000" lnSpcReduction="10000"/>
          </a:bodyPr>
          <a:lstStyle/>
          <a:p>
            <a:r>
              <a:rPr lang="sv-SE" dirty="0"/>
              <a:t>Livsfrågor:</a:t>
            </a:r>
          </a:p>
          <a:p>
            <a:r>
              <a:rPr lang="sv-SE" dirty="0"/>
              <a:t>¨vad är en livsfråga?</a:t>
            </a:r>
          </a:p>
          <a:p>
            <a:endParaRPr lang="sv-SE" dirty="0"/>
          </a:p>
          <a:p>
            <a:r>
              <a:rPr lang="sv-SE" dirty="0">
                <a:effectLst/>
              </a:rPr>
              <a:t>Varifrån kommer vi?</a:t>
            </a:r>
          </a:p>
          <a:p>
            <a:r>
              <a:rPr lang="sv-SE" dirty="0">
                <a:effectLst/>
              </a:rPr>
              <a:t>Vad händer efter döden?</a:t>
            </a:r>
          </a:p>
          <a:p>
            <a:r>
              <a:rPr lang="sv-SE" dirty="0">
                <a:effectLst/>
              </a:rPr>
              <a:t>Finns det en gud?</a:t>
            </a:r>
          </a:p>
          <a:p>
            <a:r>
              <a:rPr lang="sv-SE" dirty="0">
                <a:effectLst/>
              </a:rPr>
              <a:t>Men också:</a:t>
            </a:r>
          </a:p>
          <a:p>
            <a:r>
              <a:rPr lang="sv-SE" dirty="0">
                <a:effectLst/>
              </a:rPr>
              <a:t>Vad är viktigt i livet? Hur vill jag att livet ska vara? Hur vill jag bemöta andra människor?.</a:t>
            </a:r>
          </a:p>
          <a:p>
            <a:endParaRPr lang="sv-SE" dirty="0"/>
          </a:p>
        </p:txBody>
      </p:sp>
    </p:spTree>
    <p:extLst>
      <p:ext uri="{BB962C8B-B14F-4D97-AF65-F5344CB8AC3E}">
        <p14:creationId xmlns:p14="http://schemas.microsoft.com/office/powerpoint/2010/main" val="21262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effectLst/>
              </a:rPr>
              <a:t>Allmänmänskliga frågor.</a:t>
            </a:r>
            <a:br>
              <a:rPr lang="sv-SE" dirty="0">
                <a:effectLst/>
              </a:rPr>
            </a:br>
            <a:endParaRPr lang="sv-SE" dirty="0"/>
          </a:p>
        </p:txBody>
      </p:sp>
      <p:sp>
        <p:nvSpPr>
          <p:cNvPr id="3" name="Platshållare för innehåll 2"/>
          <p:cNvSpPr>
            <a:spLocks noGrp="1"/>
          </p:cNvSpPr>
          <p:nvPr>
            <p:ph idx="1"/>
          </p:nvPr>
        </p:nvSpPr>
        <p:spPr/>
        <p:txBody>
          <a:bodyPr/>
          <a:lstStyle/>
          <a:p>
            <a:r>
              <a:rPr lang="sv-SE" dirty="0">
                <a:effectLst/>
              </a:rPr>
              <a:t>Vi skiljer oss inte så mycket åt globalt.</a:t>
            </a:r>
          </a:p>
          <a:p>
            <a:r>
              <a:rPr lang="sv-SE" dirty="0">
                <a:effectLst/>
              </a:rPr>
              <a:t>Men frågorna är kontextuella, svaren och funderingarna påverkas av den kontext de tillkommer i.</a:t>
            </a:r>
          </a:p>
          <a:p>
            <a:r>
              <a:rPr lang="sv-SE" dirty="0">
                <a:effectLst/>
              </a:rPr>
              <a:t>De är också föränderliga utifrån vår egen kontext, de förändras genom livet.</a:t>
            </a:r>
          </a:p>
          <a:p>
            <a:endParaRPr lang="sv-SE" dirty="0"/>
          </a:p>
        </p:txBody>
      </p:sp>
    </p:spTree>
    <p:extLst>
      <p:ext uri="{BB962C8B-B14F-4D97-AF65-F5344CB8AC3E}">
        <p14:creationId xmlns:p14="http://schemas.microsoft.com/office/powerpoint/2010/main" val="326249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effectLst/>
              </a:rPr>
              <a:t>Livsåskådning</a:t>
            </a:r>
            <a:endParaRPr lang="sv-SE" dirty="0"/>
          </a:p>
        </p:txBody>
      </p:sp>
      <p:sp>
        <p:nvSpPr>
          <p:cNvPr id="3" name="Platshållare för innehåll 2"/>
          <p:cNvSpPr>
            <a:spLocks noGrp="1"/>
          </p:cNvSpPr>
          <p:nvPr>
            <p:ph idx="1"/>
          </p:nvPr>
        </p:nvSpPr>
        <p:spPr/>
        <p:txBody>
          <a:bodyPr>
            <a:normAutofit fontScale="92500" lnSpcReduction="10000"/>
          </a:bodyPr>
          <a:lstStyle/>
          <a:p>
            <a:pPr marL="0" indent="0">
              <a:buNone/>
            </a:pPr>
            <a:endParaRPr lang="sv-SE" dirty="0">
              <a:effectLst/>
            </a:endParaRPr>
          </a:p>
          <a:p>
            <a:r>
              <a:rPr lang="sv-SE" dirty="0">
                <a:effectLst/>
              </a:rPr>
              <a:t>Livsåskådning fångar helheten.</a:t>
            </a:r>
          </a:p>
          <a:p>
            <a:r>
              <a:rPr lang="sv-SE" dirty="0">
                <a:effectLst/>
              </a:rPr>
              <a:t>”en övergripande beskrivning av människors sätt att betrakta tillvaron där olika delar ingår.</a:t>
            </a:r>
          </a:p>
          <a:p>
            <a:r>
              <a:rPr lang="sv-SE" dirty="0">
                <a:effectLst/>
              </a:rPr>
              <a:t>Tre faktorer brukar räknas in i begreppet livsåskådning.</a:t>
            </a:r>
          </a:p>
          <a:p>
            <a:pPr marL="457200" lvl="0" indent="-457200">
              <a:buFont typeface="+mj-lt"/>
              <a:buAutoNum type="arabicPeriod"/>
            </a:pPr>
            <a:r>
              <a:rPr lang="sv-SE" dirty="0">
                <a:effectLst/>
              </a:rPr>
              <a:t>Världsbild</a:t>
            </a:r>
          </a:p>
          <a:p>
            <a:pPr marL="457200" lvl="0" indent="-457200">
              <a:buFont typeface="+mj-lt"/>
              <a:buAutoNum type="arabicPeriod"/>
            </a:pPr>
            <a:r>
              <a:rPr lang="sv-SE" dirty="0">
                <a:effectLst/>
              </a:rPr>
              <a:t>Centralt värderingssystem</a:t>
            </a:r>
          </a:p>
          <a:p>
            <a:pPr marL="457200" lvl="0" indent="-457200">
              <a:buFont typeface="+mj-lt"/>
              <a:buAutoNum type="arabicPeriod"/>
            </a:pPr>
            <a:r>
              <a:rPr lang="sv-SE" dirty="0">
                <a:effectLst/>
              </a:rPr>
              <a:t>Grundhållning</a:t>
            </a:r>
          </a:p>
          <a:p>
            <a:endParaRPr lang="sv-SE" dirty="0"/>
          </a:p>
        </p:txBody>
      </p:sp>
    </p:spTree>
    <p:extLst>
      <p:ext uri="{BB962C8B-B14F-4D97-AF65-F5344CB8AC3E}">
        <p14:creationId xmlns:p14="http://schemas.microsoft.com/office/powerpoint/2010/main" val="79781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Religiös eller sekulär världsbild</a:t>
            </a:r>
          </a:p>
        </p:txBody>
      </p:sp>
      <p:sp>
        <p:nvSpPr>
          <p:cNvPr id="3" name="Platshållare för innehåll 2"/>
          <p:cNvSpPr>
            <a:spLocks noGrp="1"/>
          </p:cNvSpPr>
          <p:nvPr>
            <p:ph idx="1"/>
          </p:nvPr>
        </p:nvSpPr>
        <p:spPr/>
        <p:txBody>
          <a:bodyPr>
            <a:normAutofit/>
          </a:bodyPr>
          <a:lstStyle/>
          <a:p>
            <a:r>
              <a:rPr lang="sv-SE" dirty="0">
                <a:effectLst/>
              </a:rPr>
              <a:t>En religiös världsbild innefattar gudar i en central eller mindre central roll.</a:t>
            </a:r>
          </a:p>
          <a:p>
            <a:r>
              <a:rPr lang="sv-SE" dirty="0">
                <a:effectLst/>
              </a:rPr>
              <a:t>Centrala värderingssystemet innefattar människans etik och moral, Grundhållning.</a:t>
            </a:r>
          </a:p>
          <a:p>
            <a:r>
              <a:rPr lang="sv-SE" dirty="0">
                <a:effectLst/>
              </a:rPr>
              <a:t>Människosynen och hur människan känner inför livet</a:t>
            </a:r>
          </a:p>
          <a:p>
            <a:r>
              <a:rPr lang="sv-SE" dirty="0">
                <a:effectLst/>
              </a:rPr>
              <a:t>Sekulär livsåskådning:</a:t>
            </a:r>
          </a:p>
          <a:p>
            <a:r>
              <a:rPr lang="sv-SE" dirty="0">
                <a:effectLst/>
              </a:rPr>
              <a:t>Samma förutom att den sekulära världsbilden inte innefattar gudar.</a:t>
            </a:r>
          </a:p>
          <a:p>
            <a:endParaRPr lang="sv-SE" dirty="0"/>
          </a:p>
        </p:txBody>
      </p:sp>
    </p:spTree>
    <p:extLst>
      <p:ext uri="{BB962C8B-B14F-4D97-AF65-F5344CB8AC3E}">
        <p14:creationId xmlns:p14="http://schemas.microsoft.com/office/powerpoint/2010/main" val="1630392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Socialisationsprocesser, grupper</a:t>
            </a:r>
          </a:p>
        </p:txBody>
      </p:sp>
      <p:sp>
        <p:nvSpPr>
          <p:cNvPr id="3" name="Platshållare för innehåll 2"/>
          <p:cNvSpPr>
            <a:spLocks noGrp="1"/>
          </p:cNvSpPr>
          <p:nvPr>
            <p:ph idx="1"/>
          </p:nvPr>
        </p:nvSpPr>
        <p:spPr/>
        <p:txBody>
          <a:bodyPr/>
          <a:lstStyle/>
          <a:p>
            <a:r>
              <a:rPr lang="sv-SE" dirty="0"/>
              <a:t>Primärgrupper: familj, nära vänner</a:t>
            </a:r>
          </a:p>
          <a:p>
            <a:r>
              <a:rPr lang="sv-SE" dirty="0"/>
              <a:t>Sekundärgrupper: Uppbyggt runt gemensamma intressen eller aktiviteter</a:t>
            </a:r>
          </a:p>
        </p:txBody>
      </p:sp>
    </p:spTree>
    <p:extLst>
      <p:ext uri="{BB962C8B-B14F-4D97-AF65-F5344CB8AC3E}">
        <p14:creationId xmlns:p14="http://schemas.microsoft.com/office/powerpoint/2010/main" val="3459203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Identitet i utvecklas i socialisation</a:t>
            </a:r>
          </a:p>
        </p:txBody>
      </p:sp>
      <p:sp>
        <p:nvSpPr>
          <p:cNvPr id="3" name="Platshållare för innehåll 2"/>
          <p:cNvSpPr>
            <a:spLocks noGrp="1"/>
          </p:cNvSpPr>
          <p:nvPr>
            <p:ph idx="1"/>
          </p:nvPr>
        </p:nvSpPr>
        <p:spPr/>
        <p:txBody>
          <a:bodyPr/>
          <a:lstStyle/>
          <a:p>
            <a:r>
              <a:rPr lang="sv-SE" dirty="0"/>
              <a:t>Tre stadier:</a:t>
            </a:r>
          </a:p>
          <a:p>
            <a:pPr marL="457200" indent="-457200">
              <a:buFont typeface="+mj-lt"/>
              <a:buAutoNum type="arabicPeriod"/>
            </a:pPr>
            <a:r>
              <a:rPr lang="sv-SE" dirty="0"/>
              <a:t>Imitation</a:t>
            </a:r>
          </a:p>
          <a:p>
            <a:pPr marL="457200" indent="-457200">
              <a:buFont typeface="+mj-lt"/>
              <a:buAutoNum type="arabicPeriod"/>
            </a:pPr>
            <a:r>
              <a:rPr lang="sv-SE" dirty="0"/>
              <a:t>Identifikation</a:t>
            </a:r>
          </a:p>
          <a:p>
            <a:pPr marL="457200" indent="-457200">
              <a:buFont typeface="+mj-lt"/>
              <a:buAutoNum type="arabicPeriod"/>
            </a:pPr>
            <a:r>
              <a:rPr lang="sv-SE" dirty="0"/>
              <a:t>internalisering</a:t>
            </a:r>
          </a:p>
        </p:txBody>
      </p:sp>
    </p:spTree>
    <p:extLst>
      <p:ext uri="{BB962C8B-B14F-4D97-AF65-F5344CB8AC3E}">
        <p14:creationId xmlns:p14="http://schemas.microsoft.com/office/powerpoint/2010/main" val="419174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Dagens uppgift</a:t>
            </a:r>
          </a:p>
        </p:txBody>
      </p:sp>
      <p:sp>
        <p:nvSpPr>
          <p:cNvPr id="3" name="Platshållare för innehåll 2"/>
          <p:cNvSpPr>
            <a:spLocks noGrp="1"/>
          </p:cNvSpPr>
          <p:nvPr>
            <p:ph idx="1"/>
          </p:nvPr>
        </p:nvSpPr>
        <p:spPr/>
        <p:txBody>
          <a:bodyPr/>
          <a:lstStyle/>
          <a:p>
            <a:r>
              <a:rPr lang="sv-SE" dirty="0"/>
              <a:t>Gå till </a:t>
            </a:r>
            <a:r>
              <a:rPr lang="sv-SE" dirty="0">
                <a:hlinkClick r:id="rId2"/>
              </a:rPr>
              <a:t>http://mariatalevska.weebly.com/sas15-dokument.html</a:t>
            </a:r>
            <a:endParaRPr lang="sv-SE" dirty="0"/>
          </a:p>
          <a:p>
            <a:r>
              <a:rPr lang="sv-SE" dirty="0"/>
              <a:t>Öppna dokument Religion och identitet + uppgift</a:t>
            </a:r>
          </a:p>
          <a:p>
            <a:r>
              <a:rPr lang="sv-SE" dirty="0"/>
              <a:t>Klicka på länken längst ner: </a:t>
            </a:r>
            <a:r>
              <a:rPr lang="sv-SE" u="sng" dirty="0">
                <a:effectLst/>
                <a:hlinkClick r:id="rId3"/>
              </a:rPr>
              <a:t>http://www.sydsvenskan.se/inpa-livet/outforskad-vaxelverkan/</a:t>
            </a:r>
            <a:endParaRPr lang="sv-SE" dirty="0">
              <a:effectLst/>
            </a:endParaRPr>
          </a:p>
          <a:p>
            <a:endParaRPr lang="sv-SE" dirty="0"/>
          </a:p>
        </p:txBody>
      </p:sp>
    </p:spTree>
    <p:extLst>
      <p:ext uri="{BB962C8B-B14F-4D97-AF65-F5344CB8AC3E}">
        <p14:creationId xmlns:p14="http://schemas.microsoft.com/office/powerpoint/2010/main" val="37051085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ät">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TM03457485[[fn=Nät]]</Template>
  <TotalTime>52</TotalTime>
  <Words>427</Words>
  <Application>Microsoft Office PowerPoint</Application>
  <PresentationFormat>Bredbild</PresentationFormat>
  <Paragraphs>54</Paragraphs>
  <Slides>10</Slides>
  <Notes>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Arial</vt:lpstr>
      <vt:lpstr>Calibri</vt:lpstr>
      <vt:lpstr>Century Gothic</vt:lpstr>
      <vt:lpstr>Nät</vt:lpstr>
      <vt:lpstr>Religion och identitet</vt:lpstr>
      <vt:lpstr>Centrala begrepp</vt:lpstr>
      <vt:lpstr>Vad är existentialism?</vt:lpstr>
      <vt:lpstr>Allmänmänskliga frågor. </vt:lpstr>
      <vt:lpstr>Livsåskådning</vt:lpstr>
      <vt:lpstr>Religiös eller sekulär världsbild</vt:lpstr>
      <vt:lpstr>Socialisationsprocesser, grupper</vt:lpstr>
      <vt:lpstr>Identitet i utvecklas i socialisation</vt:lpstr>
      <vt:lpstr>Dagens uppgift</vt:lpstr>
      <vt:lpstr>Skrivuppgift, skall mailas till nils.ahlsen@arlandagymnasiet.se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 och identitet</dc:title>
  <dc:creator>Nils Ahlsén</dc:creator>
  <cp:lastModifiedBy>Nils Ahlsén</cp:lastModifiedBy>
  <cp:revision>6</cp:revision>
  <dcterms:created xsi:type="dcterms:W3CDTF">2017-09-12T11:40:58Z</dcterms:created>
  <dcterms:modified xsi:type="dcterms:W3CDTF">2017-09-13T15:31:07Z</dcterms:modified>
</cp:coreProperties>
</file>