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63" r:id="rId2"/>
    <p:sldId id="264" r:id="rId3"/>
    <p:sldId id="256" r:id="rId4"/>
    <p:sldId id="257" r:id="rId5"/>
    <p:sldId id="258" r:id="rId6"/>
    <p:sldId id="259" r:id="rId7"/>
    <p:sldId id="260" r:id="rId8"/>
    <p:sldId id="261" r:id="rId9"/>
    <p:sldId id="262"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82" d="100"/>
          <a:sy n="82" d="100"/>
        </p:scale>
        <p:origin x="30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8DDC8-F903-4FF5-9B79-58301712716E}" type="datetimeFigureOut">
              <a:rPr lang="sv-SE" smtClean="0"/>
              <a:t>2017-09-25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C2C78-3478-478F-B5CB-0F1978669EE9}" type="slidenum">
              <a:rPr lang="sv-SE" smtClean="0"/>
              <a:t>‹#›</a:t>
            </a:fld>
            <a:endParaRPr lang="sv-SE"/>
          </a:p>
        </p:txBody>
      </p:sp>
    </p:spTree>
    <p:extLst>
      <p:ext uri="{BB962C8B-B14F-4D97-AF65-F5344CB8AC3E}">
        <p14:creationId xmlns:p14="http://schemas.microsoft.com/office/powerpoint/2010/main" val="15738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Harry Truman. Släppte atombomber</a:t>
            </a:r>
            <a:r>
              <a:rPr lang="sv-SE" baseline="0" dirty="0"/>
              <a:t> på Japan och var med om att starta kalla kriget, men också. Avslutade kriget. Gjorde det för att värna amerikanska och japanska liv.  Desegregerade amerikanska försvarsmakten. Var med och grundade FN. förbjöd diskrimination baserat på etnicitet.</a:t>
            </a:r>
          </a:p>
          <a:p>
            <a:endParaRPr lang="sv-SE" baseline="0" dirty="0"/>
          </a:p>
          <a:p>
            <a:r>
              <a:rPr lang="sv-SE" baseline="0" dirty="0"/>
              <a:t>Marie Antoinette: Var en del av ett förtryckande system, förstod inte människors olika livsvillkor och levde på förtryckets överflöd. Var också bara en tonåring som var i princip maktlös i det samhälle hon levde i.</a:t>
            </a:r>
          </a:p>
          <a:p>
            <a:r>
              <a:rPr lang="sv-SE" baseline="0" dirty="0"/>
              <a:t>Stalin: Var den världsledare som framförallt avgjorde andra världskriget. Var med och finansierade revolutionerna 1917-1918. förde sovjet från i princip medeltida nation till industriell stormakt på bara en generation, ungefär 100 års försprång hämtades in. Å andra sidan: Någonstans mellan 7- 11 millioner döda i ww2, plus upp mot 20 miljoner civila, utöver detta någonstans mellan 10-20 miljoner döda i svält, gulag, och avrättningar.</a:t>
            </a:r>
          </a:p>
          <a:p>
            <a:endParaRPr lang="sv-SE" baseline="0" dirty="0"/>
          </a:p>
          <a:p>
            <a:r>
              <a:rPr lang="sv-SE" baseline="0" dirty="0" err="1"/>
              <a:t>Vlad</a:t>
            </a:r>
            <a:r>
              <a:rPr lang="sv-SE" baseline="0" dirty="0"/>
              <a:t> </a:t>
            </a:r>
            <a:r>
              <a:rPr lang="sv-SE" baseline="0" dirty="0" err="1"/>
              <a:t>Basararb</a:t>
            </a:r>
            <a:r>
              <a:rPr lang="sv-SE" baseline="0" dirty="0"/>
              <a:t> Dracula, Å ena sidan, avskaffade Bojarernas makt och stärkte bönderna och borgarnas makt. Försvarade resten av Europa mot ottomanska imperiets expansionsförsök genom att kontinuerligt ligga i krig mot dem. Tack vare detta kunde resten av Europa stärka sig själva både ekonomiskt och militärt. Försvarade kristenheten på påvens anmodan.</a:t>
            </a:r>
          </a:p>
          <a:p>
            <a:r>
              <a:rPr lang="sv-SE" baseline="0" dirty="0"/>
              <a:t>Å andra sidan. Slaktade bojarerna. Destabiliserade landet Valakiet och regionen. Dödade otroligt mycket människor. Pålade fiender och motståndare i mängder. Torterade diplomater.</a:t>
            </a:r>
          </a:p>
          <a:p>
            <a:endParaRPr lang="sv-SE" dirty="0"/>
          </a:p>
        </p:txBody>
      </p:sp>
      <p:sp>
        <p:nvSpPr>
          <p:cNvPr id="4" name="Platshållare för bildnummer 3"/>
          <p:cNvSpPr>
            <a:spLocks noGrp="1"/>
          </p:cNvSpPr>
          <p:nvPr>
            <p:ph type="sldNum" sz="quarter" idx="10"/>
          </p:nvPr>
        </p:nvSpPr>
        <p:spPr/>
        <p:txBody>
          <a:bodyPr/>
          <a:lstStyle/>
          <a:p>
            <a:fld id="{894C2C78-3478-478F-B5CB-0F1978669EE9}" type="slidenum">
              <a:rPr lang="sv-SE" smtClean="0"/>
              <a:t>10</a:t>
            </a:fld>
            <a:endParaRPr lang="sv-SE"/>
          </a:p>
        </p:txBody>
      </p:sp>
    </p:spTree>
    <p:extLst>
      <p:ext uri="{BB962C8B-B14F-4D97-AF65-F5344CB8AC3E}">
        <p14:creationId xmlns:p14="http://schemas.microsoft.com/office/powerpoint/2010/main" val="67032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sv-SE"/>
              <a:t>Klicka här för att ändra format</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sv-SE"/>
              <a:t>Klicka här för att ändra format</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nchor="ct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sv-SE"/>
              <a:t>Klicka här för att ändra format</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sv-SE"/>
              <a:t>Klicka här för att ändra format</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9/25/2017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sv-SE"/>
              <a:t>Klicka här för att ändra format</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9/25/2017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9/25/2017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751012" y="537029"/>
            <a:ext cx="8676222" cy="616858"/>
          </a:xfrm>
        </p:spPr>
        <p:txBody>
          <a:bodyPr>
            <a:noAutofit/>
          </a:bodyPr>
          <a:lstStyle/>
          <a:p>
            <a:r>
              <a:rPr lang="sv-SE" sz="2000" dirty="0"/>
              <a:t>Varför Etik och moral?</a:t>
            </a:r>
            <a:br>
              <a:rPr lang="sv-SE" sz="2000" dirty="0"/>
            </a:br>
            <a:endParaRPr lang="sv-SE" sz="2000" dirty="0"/>
          </a:p>
        </p:txBody>
      </p:sp>
      <p:sp>
        <p:nvSpPr>
          <p:cNvPr id="3" name="Underrubrik 2"/>
          <p:cNvSpPr>
            <a:spLocks noGrp="1"/>
          </p:cNvSpPr>
          <p:nvPr>
            <p:ph type="subTitle" idx="1"/>
          </p:nvPr>
        </p:nvSpPr>
        <p:spPr>
          <a:xfrm>
            <a:off x="1751012" y="2971800"/>
            <a:ext cx="9381446" cy="3588657"/>
          </a:xfrm>
        </p:spPr>
        <p:txBody>
          <a:bodyPr>
            <a:normAutofit/>
          </a:bodyPr>
          <a:lstStyle/>
          <a:p>
            <a:r>
              <a:rPr lang="sv-SE" sz="2400" dirty="0"/>
              <a:t> ur Centralt innehåll för religion 1</a:t>
            </a:r>
          </a:p>
          <a:p>
            <a:r>
              <a:rPr lang="sv-SE" sz="2400" dirty="0"/>
              <a:t>Tolkning och analys av olika teorier och modeller inom normativ etik samt hur dessa kan tillämpas. Etiska och andra moraliska föreställningar om vad ett gott liv och ett gott samhälle kan vara. • Analys av argument i etiska frågor med utgångspunkt i kristendomen, övriga världsreligioner, livsåskådningar och elevernas egna ställningstaganden.</a:t>
            </a:r>
            <a:endParaRPr lang="sv-SE" dirty="0"/>
          </a:p>
        </p:txBody>
      </p:sp>
    </p:spTree>
    <p:extLst>
      <p:ext uri="{BB962C8B-B14F-4D97-AF65-F5344CB8AC3E}">
        <p14:creationId xmlns:p14="http://schemas.microsoft.com/office/powerpoint/2010/main" val="341498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
            <a:ext cx="3100553" cy="3645877"/>
          </a:xfrm>
          <a:prstGeom prst="rect">
            <a:avLst/>
          </a:prstGeom>
        </p:spPr>
      </p:pic>
      <p:pic>
        <p:nvPicPr>
          <p:cNvPr id="5" name="Bildobjekt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0553" y="-4"/>
            <a:ext cx="2785072" cy="3645878"/>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2294" y="-2"/>
            <a:ext cx="2711733" cy="3645876"/>
          </a:xfrm>
          <a:prstGeom prst="rect">
            <a:avLst/>
          </a:prstGeom>
        </p:spPr>
      </p:pic>
      <p:pic>
        <p:nvPicPr>
          <p:cNvPr id="7" name="Bildobjekt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4027" y="0"/>
            <a:ext cx="3452466" cy="3662902"/>
          </a:xfrm>
          <a:prstGeom prst="rect">
            <a:avLst/>
          </a:prstGeom>
        </p:spPr>
      </p:pic>
      <p:sp>
        <p:nvSpPr>
          <p:cNvPr id="8" name="textruta 7"/>
          <p:cNvSpPr txBox="1"/>
          <p:nvPr/>
        </p:nvSpPr>
        <p:spPr>
          <a:xfrm>
            <a:off x="1141413" y="4255473"/>
            <a:ext cx="9481835" cy="1200329"/>
          </a:xfrm>
          <a:prstGeom prst="rect">
            <a:avLst/>
          </a:prstGeom>
          <a:noFill/>
        </p:spPr>
        <p:txBody>
          <a:bodyPr wrap="square" rtlCol="0">
            <a:spAutoFit/>
          </a:bodyPr>
          <a:lstStyle/>
          <a:p>
            <a:r>
              <a:rPr lang="sv-SE" dirty="0"/>
              <a:t>Alla dessa fyra har på olika sätt gjort både goda och onda handlingar.</a:t>
            </a:r>
          </a:p>
          <a:p>
            <a:r>
              <a:rPr lang="sv-SE" dirty="0"/>
              <a:t>I dag ska de alla dömas för vad de har gjort i en tribunal, och ni är domare.</a:t>
            </a:r>
          </a:p>
          <a:p>
            <a:r>
              <a:rPr lang="sv-SE" dirty="0"/>
              <a:t>Ni kan döma dem till döden, kroppsstraff eller frihet, men inte till fängelse.</a:t>
            </a:r>
          </a:p>
          <a:p>
            <a:r>
              <a:rPr lang="sv-SE" dirty="0"/>
              <a:t>Argumentera utifrån etiska och moraliska begrepp.  </a:t>
            </a:r>
          </a:p>
        </p:txBody>
      </p:sp>
    </p:spTree>
    <p:extLst>
      <p:ext uri="{BB962C8B-B14F-4D97-AF65-F5344CB8AC3E}">
        <p14:creationId xmlns:p14="http://schemas.microsoft.com/office/powerpoint/2010/main" val="99382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3356" y="145143"/>
            <a:ext cx="9905998" cy="928914"/>
          </a:xfrm>
        </p:spPr>
        <p:txBody>
          <a:bodyPr/>
          <a:lstStyle/>
          <a:p>
            <a:r>
              <a:rPr lang="sv-SE" dirty="0"/>
              <a:t>Betygskriterierna</a:t>
            </a:r>
          </a:p>
        </p:txBody>
      </p:sp>
      <p:sp>
        <p:nvSpPr>
          <p:cNvPr id="3" name="Platshållare för innehåll 2"/>
          <p:cNvSpPr>
            <a:spLocks noGrp="1"/>
          </p:cNvSpPr>
          <p:nvPr>
            <p:ph idx="1"/>
          </p:nvPr>
        </p:nvSpPr>
        <p:spPr>
          <a:xfrm>
            <a:off x="444727" y="1074057"/>
            <a:ext cx="9905998" cy="5196114"/>
          </a:xfrm>
        </p:spPr>
        <p:txBody>
          <a:bodyPr>
            <a:normAutofit fontScale="85000" lnSpcReduction="10000"/>
          </a:bodyPr>
          <a:lstStyle/>
          <a:p>
            <a:pPr marL="0" indent="0">
              <a:buNone/>
            </a:pPr>
            <a:r>
              <a:rPr lang="sv-SE" dirty="0"/>
              <a:t>För betyget E</a:t>
            </a:r>
          </a:p>
          <a:p>
            <a:pPr marL="0" indent="0">
              <a:buNone/>
            </a:pPr>
            <a:r>
              <a:rPr lang="sv-SE" dirty="0"/>
              <a:t>Eleven kan </a:t>
            </a:r>
            <a:r>
              <a:rPr lang="sv-SE" u="sng" dirty="0"/>
              <a:t>översiktligt</a:t>
            </a:r>
            <a:r>
              <a:rPr lang="sv-SE" dirty="0"/>
              <a:t> beskriva vad som utmärker några normativa etiska teorier och modeller, genomföra </a:t>
            </a:r>
            <a:r>
              <a:rPr lang="sv-SE" u="sng" dirty="0"/>
              <a:t>en enkel analys </a:t>
            </a:r>
            <a:r>
              <a:rPr lang="sv-SE" dirty="0"/>
              <a:t>av modellerna och använda dem för att ge </a:t>
            </a:r>
            <a:r>
              <a:rPr lang="sv-SE" u="sng" dirty="0"/>
              <a:t>enkla argument </a:t>
            </a:r>
            <a:r>
              <a:rPr lang="sv-SE" dirty="0"/>
              <a:t>i någon fråga. Eleven för enkla resonemang om vad ett gott liv och ett gott samhälle kan vara utifrån </a:t>
            </a:r>
            <a:r>
              <a:rPr lang="sv-SE" dirty="0" err="1"/>
              <a:t>dygdetiska</a:t>
            </a:r>
            <a:r>
              <a:rPr lang="sv-SE" dirty="0"/>
              <a:t> och andra moraliska föreställningar.</a:t>
            </a:r>
          </a:p>
          <a:p>
            <a:pPr marL="0" indent="0">
              <a:buNone/>
            </a:pPr>
            <a:endParaRPr lang="sv-SE" dirty="0"/>
          </a:p>
          <a:p>
            <a:pPr marL="0" indent="0">
              <a:buNone/>
            </a:pPr>
            <a:r>
              <a:rPr lang="sv-SE" dirty="0"/>
              <a:t>För betyget C</a:t>
            </a:r>
          </a:p>
          <a:p>
            <a:pPr marL="0" indent="0">
              <a:buNone/>
            </a:pPr>
            <a:r>
              <a:rPr lang="sv-SE" dirty="0"/>
              <a:t>Eleven kan </a:t>
            </a:r>
            <a:r>
              <a:rPr lang="sv-SE" u="sng" dirty="0"/>
              <a:t>utförligt beskriva</a:t>
            </a:r>
            <a:r>
              <a:rPr lang="sv-SE" dirty="0"/>
              <a:t> vad som utmärker några normativa etiska teorier och modeller, genomföra en analys av modellerna och använda dem för att ge </a:t>
            </a:r>
            <a:r>
              <a:rPr lang="sv-SE" u="sng" dirty="0"/>
              <a:t>välgrundade</a:t>
            </a:r>
            <a:r>
              <a:rPr lang="sv-SE" dirty="0"/>
              <a:t> argument i </a:t>
            </a:r>
            <a:r>
              <a:rPr lang="sv-SE" u="sng" dirty="0"/>
              <a:t>någon fråga</a:t>
            </a:r>
            <a:r>
              <a:rPr lang="sv-SE" dirty="0"/>
              <a:t>. Eleven för välgrundade resonemang om vad ett gott liv och ett gott samhälle kan vara utifrån </a:t>
            </a:r>
            <a:r>
              <a:rPr lang="sv-SE" dirty="0" err="1"/>
              <a:t>dygdetiska</a:t>
            </a:r>
            <a:r>
              <a:rPr lang="sv-SE" dirty="0"/>
              <a:t> och andra moraliska föreställningar.</a:t>
            </a:r>
          </a:p>
          <a:p>
            <a:pPr marL="0" indent="0">
              <a:buNone/>
            </a:pPr>
            <a:endParaRPr lang="sv-SE" dirty="0"/>
          </a:p>
          <a:p>
            <a:pPr marL="0" indent="0">
              <a:buNone/>
            </a:pPr>
            <a:r>
              <a:rPr lang="sv-SE" dirty="0"/>
              <a:t>För betyget A</a:t>
            </a:r>
          </a:p>
          <a:p>
            <a:pPr marL="0" indent="0">
              <a:buNone/>
            </a:pPr>
            <a:r>
              <a:rPr lang="sv-SE" dirty="0"/>
              <a:t>Eleven kan </a:t>
            </a:r>
            <a:r>
              <a:rPr lang="sv-SE" u="sng" dirty="0"/>
              <a:t>utförligt</a:t>
            </a:r>
            <a:r>
              <a:rPr lang="sv-SE" dirty="0"/>
              <a:t> och </a:t>
            </a:r>
            <a:r>
              <a:rPr lang="sv-SE" u="sng" dirty="0"/>
              <a:t>nyanserat</a:t>
            </a:r>
            <a:r>
              <a:rPr lang="sv-SE" dirty="0"/>
              <a:t> beskriva vad som utmärker några normativa etiska teorier och modeller, genomföra en </a:t>
            </a:r>
            <a:r>
              <a:rPr lang="sv-SE" u="sng" dirty="0"/>
              <a:t>komplex analys </a:t>
            </a:r>
            <a:r>
              <a:rPr lang="sv-SE" dirty="0"/>
              <a:t>av modellerna och använda dem för att ge välgrundade och nyanserade argument i några frågor. Eleven för </a:t>
            </a:r>
            <a:r>
              <a:rPr lang="sv-SE" u="sng" dirty="0"/>
              <a:t>välgrundade</a:t>
            </a:r>
            <a:r>
              <a:rPr lang="sv-SE" dirty="0"/>
              <a:t> och nyanserade resonemang om vad ett gott liv och ett gott samhälle kan vara utifrån </a:t>
            </a:r>
            <a:r>
              <a:rPr lang="sv-SE" dirty="0" err="1"/>
              <a:t>dygdetiska</a:t>
            </a:r>
            <a:r>
              <a:rPr lang="sv-SE" dirty="0"/>
              <a:t> och andra moraliska föreställningar.</a:t>
            </a:r>
            <a:endParaRPr lang="sv-SE" dirty="0"/>
          </a:p>
        </p:txBody>
      </p:sp>
    </p:spTree>
    <p:extLst>
      <p:ext uri="{BB962C8B-B14F-4D97-AF65-F5344CB8AC3E}">
        <p14:creationId xmlns:p14="http://schemas.microsoft.com/office/powerpoint/2010/main" val="398225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Moraliska problem</a:t>
            </a:r>
          </a:p>
        </p:txBody>
      </p:sp>
      <p:sp>
        <p:nvSpPr>
          <p:cNvPr id="3" name="Underrubrik 2"/>
          <p:cNvSpPr>
            <a:spLocks noGrp="1"/>
          </p:cNvSpPr>
          <p:nvPr>
            <p:ph type="subTitle" idx="1"/>
          </p:nvPr>
        </p:nvSpPr>
        <p:spPr/>
        <p:txBody>
          <a:bodyPr/>
          <a:lstStyle/>
          <a:p>
            <a:r>
              <a:rPr lang="sv-SE"/>
              <a:t>Två </a:t>
            </a:r>
            <a:r>
              <a:rPr lang="sv-SE" dirty="0"/>
              <a:t>övningar.</a:t>
            </a:r>
          </a:p>
        </p:txBody>
      </p:sp>
    </p:spTree>
    <p:extLst>
      <p:ext uri="{BB962C8B-B14F-4D97-AF65-F5344CB8AC3E}">
        <p14:creationId xmlns:p14="http://schemas.microsoft.com/office/powerpoint/2010/main" val="166642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effectLst/>
              </a:rPr>
              <a:t>Konsekvensetik och utilitarism:</a:t>
            </a:r>
            <a:br>
              <a:rPr lang="sv-SE" dirty="0">
                <a:effectLst/>
              </a:rPr>
            </a:br>
            <a:r>
              <a:rPr lang="sv-SE" dirty="0">
                <a:effectLst/>
              </a:rPr>
              <a:t>Konsekvenserna av ditt handlande avgör om handlingen var god</a:t>
            </a:r>
            <a:br>
              <a:rPr lang="sv-SE" dirty="0">
                <a:effectLst/>
              </a:rPr>
            </a:br>
            <a:endParaRPr lang="sv-SE" dirty="0"/>
          </a:p>
        </p:txBody>
      </p:sp>
      <p:sp>
        <p:nvSpPr>
          <p:cNvPr id="3" name="Platshållare för innehåll 2"/>
          <p:cNvSpPr>
            <a:spLocks noGrp="1"/>
          </p:cNvSpPr>
          <p:nvPr>
            <p:ph idx="1"/>
          </p:nvPr>
        </p:nvSpPr>
        <p:spPr/>
        <p:txBody>
          <a:bodyPr/>
          <a:lstStyle/>
          <a:p>
            <a:r>
              <a:rPr lang="sv-SE" dirty="0"/>
              <a:t>Problem 1 och Problem 4</a:t>
            </a:r>
          </a:p>
        </p:txBody>
      </p:sp>
    </p:spTree>
    <p:extLst>
      <p:ext uri="{BB962C8B-B14F-4D97-AF65-F5344CB8AC3E}">
        <p14:creationId xmlns:p14="http://schemas.microsoft.com/office/powerpoint/2010/main" val="365013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2200" b="1" dirty="0">
                <a:effectLst/>
              </a:rPr>
              <a:t>Pliktetik: </a:t>
            </a:r>
            <a:br>
              <a:rPr lang="sv-SE" sz="2200" dirty="0">
                <a:effectLst/>
              </a:rPr>
            </a:br>
            <a:r>
              <a:rPr lang="sv-SE" sz="2200" dirty="0">
                <a:effectLst/>
              </a:rPr>
              <a:t>Kategoriska imperativet, Emmanuel Kant: ”Handla enbart utifrån sådana principer som du själv skulle vilja se upphöjda till allmän lag”</a:t>
            </a:r>
            <a:br>
              <a:rPr lang="sv-SE" sz="2200" dirty="0">
                <a:effectLst/>
              </a:rPr>
            </a:br>
            <a:r>
              <a:rPr lang="sv-SE" sz="2200" dirty="0">
                <a:effectLst/>
              </a:rPr>
              <a:t>Det finns vissa värden som ska vara ledstjärnor, oavsett dess konsekvenser</a:t>
            </a:r>
            <a:br>
              <a:rPr lang="sv-SE" dirty="0">
                <a:effectLst/>
              </a:rPr>
            </a:br>
            <a:endParaRPr lang="sv-SE" dirty="0"/>
          </a:p>
        </p:txBody>
      </p:sp>
      <p:sp>
        <p:nvSpPr>
          <p:cNvPr id="3" name="Platshållare för innehåll 2"/>
          <p:cNvSpPr>
            <a:spLocks noGrp="1"/>
          </p:cNvSpPr>
          <p:nvPr>
            <p:ph idx="1"/>
          </p:nvPr>
        </p:nvSpPr>
        <p:spPr/>
        <p:txBody>
          <a:bodyPr/>
          <a:lstStyle/>
          <a:p>
            <a:r>
              <a:rPr lang="sv-SE" dirty="0"/>
              <a:t>Problem 4 och problem 5</a:t>
            </a:r>
          </a:p>
        </p:txBody>
      </p:sp>
    </p:spTree>
    <p:extLst>
      <p:ext uri="{BB962C8B-B14F-4D97-AF65-F5344CB8AC3E}">
        <p14:creationId xmlns:p14="http://schemas.microsoft.com/office/powerpoint/2010/main" val="214091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err="1">
                <a:effectLst/>
              </a:rPr>
              <a:t>Dygdetik</a:t>
            </a:r>
            <a:r>
              <a:rPr lang="sv-SE" b="1" dirty="0">
                <a:effectLst/>
              </a:rPr>
              <a:t>:</a:t>
            </a:r>
            <a:br>
              <a:rPr lang="sv-SE" dirty="0">
                <a:effectLst/>
              </a:rPr>
            </a:br>
            <a:r>
              <a:rPr lang="sv-SE" dirty="0">
                <a:effectLst/>
              </a:rPr>
              <a:t>Fokuserar på individen, kan man agera etiskt om man inte i grunden är en dygdig – god människa?</a:t>
            </a:r>
            <a:br>
              <a:rPr lang="sv-SE" dirty="0">
                <a:effectLst/>
              </a:rPr>
            </a:br>
            <a:endParaRPr lang="sv-SE" dirty="0"/>
          </a:p>
        </p:txBody>
      </p:sp>
      <p:sp>
        <p:nvSpPr>
          <p:cNvPr id="3" name="Platshållare för innehåll 2"/>
          <p:cNvSpPr>
            <a:spLocks noGrp="1"/>
          </p:cNvSpPr>
          <p:nvPr>
            <p:ph idx="1"/>
          </p:nvPr>
        </p:nvSpPr>
        <p:spPr/>
        <p:txBody>
          <a:bodyPr/>
          <a:lstStyle/>
          <a:p>
            <a:r>
              <a:rPr lang="sv-SE" dirty="0"/>
              <a:t>Problem 5 och problem 2</a:t>
            </a:r>
          </a:p>
        </p:txBody>
      </p:sp>
    </p:spTree>
    <p:extLst>
      <p:ext uri="{BB962C8B-B14F-4D97-AF65-F5344CB8AC3E}">
        <p14:creationId xmlns:p14="http://schemas.microsoft.com/office/powerpoint/2010/main" val="95685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effectLst/>
              </a:rPr>
              <a:t>Situationsetik	</a:t>
            </a:r>
            <a:br>
              <a:rPr lang="sv-SE" dirty="0">
                <a:effectLst/>
              </a:rPr>
            </a:br>
            <a:r>
              <a:rPr lang="sv-SE" dirty="0">
                <a:effectLst/>
              </a:rPr>
              <a:t>Alla principer har brister, alltså måste situationen avgöra, stundens ingivelse…</a:t>
            </a:r>
            <a:br>
              <a:rPr lang="sv-SE" dirty="0">
                <a:effectLst/>
              </a:rPr>
            </a:br>
            <a:endParaRPr lang="sv-SE" dirty="0"/>
          </a:p>
        </p:txBody>
      </p:sp>
      <p:sp>
        <p:nvSpPr>
          <p:cNvPr id="3" name="Platshållare för innehåll 2"/>
          <p:cNvSpPr>
            <a:spLocks noGrp="1"/>
          </p:cNvSpPr>
          <p:nvPr>
            <p:ph idx="1"/>
          </p:nvPr>
        </p:nvSpPr>
        <p:spPr/>
        <p:txBody>
          <a:bodyPr/>
          <a:lstStyle/>
          <a:p>
            <a:r>
              <a:rPr lang="sv-SE" dirty="0"/>
              <a:t>Problem 1 och 2 </a:t>
            </a:r>
          </a:p>
        </p:txBody>
      </p:sp>
    </p:spTree>
    <p:extLst>
      <p:ext uri="{BB962C8B-B14F-4D97-AF65-F5344CB8AC3E}">
        <p14:creationId xmlns:p14="http://schemas.microsoft.com/office/powerpoint/2010/main" val="117356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effectLst/>
              </a:rPr>
              <a:t>Sinnelagsetik</a:t>
            </a:r>
            <a:br>
              <a:rPr lang="sv-SE" dirty="0">
                <a:effectLst/>
              </a:rPr>
            </a:br>
            <a:r>
              <a:rPr lang="sv-SE" dirty="0">
                <a:effectLst/>
              </a:rPr>
              <a:t>Avsikten till din handling avgör huruvida den är god eller inte.</a:t>
            </a:r>
            <a:br>
              <a:rPr lang="sv-SE" dirty="0">
                <a:effectLst/>
              </a:rPr>
            </a:br>
            <a:endParaRPr lang="sv-SE" dirty="0"/>
          </a:p>
        </p:txBody>
      </p:sp>
      <p:sp>
        <p:nvSpPr>
          <p:cNvPr id="3" name="Platshållare för innehåll 2"/>
          <p:cNvSpPr>
            <a:spLocks noGrp="1"/>
          </p:cNvSpPr>
          <p:nvPr>
            <p:ph idx="1"/>
          </p:nvPr>
        </p:nvSpPr>
        <p:spPr/>
        <p:txBody>
          <a:bodyPr/>
          <a:lstStyle/>
          <a:p>
            <a:r>
              <a:rPr lang="sv-SE" dirty="0"/>
              <a:t>Problem 5 och 3</a:t>
            </a:r>
          </a:p>
        </p:txBody>
      </p:sp>
    </p:spTree>
    <p:extLst>
      <p:ext uri="{BB962C8B-B14F-4D97-AF65-F5344CB8AC3E}">
        <p14:creationId xmlns:p14="http://schemas.microsoft.com/office/powerpoint/2010/main" val="85878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Uppgift</a:t>
            </a:r>
          </a:p>
        </p:txBody>
      </p:sp>
      <p:sp>
        <p:nvSpPr>
          <p:cNvPr id="3" name="Platshållare för innehåll 2"/>
          <p:cNvSpPr>
            <a:spLocks noGrp="1"/>
          </p:cNvSpPr>
          <p:nvPr>
            <p:ph idx="1"/>
          </p:nvPr>
        </p:nvSpPr>
        <p:spPr/>
        <p:txBody>
          <a:bodyPr/>
          <a:lstStyle/>
          <a:p>
            <a:r>
              <a:rPr lang="sv-SE" dirty="0"/>
              <a:t>Del 1) Utifrån er etiska ståndpunkt ska ni behandla era frågor, förbereda svar eller åtminstone ert resonemang.</a:t>
            </a:r>
          </a:p>
          <a:p>
            <a:r>
              <a:rPr lang="sv-SE" dirty="0"/>
              <a:t>Del 2) Bilda tvärgrupper och presentera era moraliska dilemman, er ståndpunkt och ert resultat. I era grupper kommer det att finnas de som har haft samma problem men andra ståndpunkter. Jämför resultat.</a:t>
            </a:r>
          </a:p>
        </p:txBody>
      </p:sp>
    </p:spTree>
    <p:extLst>
      <p:ext uri="{BB962C8B-B14F-4D97-AF65-F5344CB8AC3E}">
        <p14:creationId xmlns:p14="http://schemas.microsoft.com/office/powerpoint/2010/main" val="1436394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ät">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TM03457485[[fn=Nät]]</Template>
  <TotalTime>146</TotalTime>
  <Words>644</Words>
  <Application>Microsoft Office PowerPoint</Application>
  <PresentationFormat>Bredbild</PresentationFormat>
  <Paragraphs>39</Paragraphs>
  <Slides>10</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Century Gothic</vt:lpstr>
      <vt:lpstr>Nät</vt:lpstr>
      <vt:lpstr>Varför Etik och moral? </vt:lpstr>
      <vt:lpstr>Betygskriterierna</vt:lpstr>
      <vt:lpstr>Moraliska problem</vt:lpstr>
      <vt:lpstr>Konsekvensetik och utilitarism: Konsekvenserna av ditt handlande avgör om handlingen var god </vt:lpstr>
      <vt:lpstr>Pliktetik:  Kategoriska imperativet, Emmanuel Kant: ”Handla enbart utifrån sådana principer som du själv skulle vilja se upphöjda till allmän lag” Det finns vissa värden som ska vara ledstjärnor, oavsett dess konsekvenser </vt:lpstr>
      <vt:lpstr>Dygdetik: Fokuserar på individen, kan man agera etiskt om man inte i grunden är en dygdig – god människa? </vt:lpstr>
      <vt:lpstr>Situationsetik  Alla principer har brister, alltså måste situationen avgöra, stundens ingivelse… </vt:lpstr>
      <vt:lpstr>Sinnelagsetik Avsikten till din handling avgör huruvida den är god eller inte. </vt:lpstr>
      <vt:lpstr>Uppgift</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Moraliska problem</dc:title>
  <dc:creator>Nils Ahlsén</dc:creator>
  <cp:lastModifiedBy>Nils Ahlsén</cp:lastModifiedBy>
  <cp:revision>10</cp:revision>
  <dcterms:created xsi:type="dcterms:W3CDTF">2017-09-25T11:57:02Z</dcterms:created>
  <dcterms:modified xsi:type="dcterms:W3CDTF">2017-09-25T14:23:06Z</dcterms:modified>
</cp:coreProperties>
</file>